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1"/>
  </p:handoutMasterIdLst>
  <p:sldIdLst>
    <p:sldId id="256" r:id="rId2"/>
    <p:sldId id="261" r:id="rId3"/>
    <p:sldId id="264" r:id="rId4"/>
    <p:sldId id="265" r:id="rId5"/>
    <p:sldId id="282" r:id="rId6"/>
    <p:sldId id="270" r:id="rId7"/>
    <p:sldId id="273" r:id="rId8"/>
    <p:sldId id="279" r:id="rId9"/>
    <p:sldId id="281" r:id="rId10"/>
  </p:sldIdLst>
  <p:sldSz cx="10693400" cy="7562850"/>
  <p:notesSz cx="10693400" cy="75628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C6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0"/>
    <p:restoredTop sz="94648"/>
  </p:normalViewPr>
  <p:slideViewPr>
    <p:cSldViewPr>
      <p:cViewPr>
        <p:scale>
          <a:sx n="98" d="100"/>
          <a:sy n="98" d="100"/>
        </p:scale>
        <p:origin x="1616" y="3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3" d="100"/>
          <a:sy n="113" d="100"/>
        </p:scale>
        <p:origin x="180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EA730C59-7DD0-4C42-812C-2DE075B4FB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E5E8924-83D6-A043-8C3E-7786C00B40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7191-0017-834B-9909-5708E1F2E344}" type="datetimeFigureOut">
              <a:rPr kumimoji="1" lang="zh-TW" altLang="en-US" smtClean="0"/>
              <a:t>2022/11/15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EDA6D5-A05E-684B-8F50-439F86A6B2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6EDB6EF-2167-B248-BF8B-D22CC86481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F8DCE-B6DB-4646-B321-609F816D8E2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23925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6BE54"/>
                </a:solidFill>
                <a:latin typeface="Roboto"/>
                <a:cs typeface="Roboto"/>
              </a:defRPr>
            </a:lvl1pPr>
          </a:lstStyle>
          <a:p>
            <a:pPr marL="176530">
              <a:lnSpc>
                <a:spcPts val="2355"/>
              </a:lnSpc>
            </a:pPr>
            <a:fld id="{81D60167-4931-47E6-BA6A-407CBD079E47}" type="slidenum">
              <a:rPr spc="-65" dirty="0">
                <a:solidFill>
                  <a:srgbClr val="FFC500"/>
                </a:solidFill>
              </a:rPr>
              <a:t>‹#›</a:t>
            </a:fld>
            <a:endParaRPr spc="-65" dirty="0">
              <a:solidFill>
                <a:srgbClr val="FFC500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1AAD656-5786-AC45-91B4-D7737E1E41D9}"/>
              </a:ext>
            </a:extLst>
          </p:cNvPr>
          <p:cNvSpPr/>
          <p:nvPr userDrawn="1"/>
        </p:nvSpPr>
        <p:spPr>
          <a:xfrm>
            <a:off x="0" y="0"/>
            <a:ext cx="216801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1F2A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6BE54"/>
                </a:solidFill>
                <a:latin typeface="Roboto"/>
                <a:cs typeface="Roboto"/>
              </a:defRPr>
            </a:lvl1pPr>
          </a:lstStyle>
          <a:p>
            <a:pPr marL="176530">
              <a:lnSpc>
                <a:spcPts val="2355"/>
              </a:lnSpc>
            </a:pPr>
            <a:fld id="{81D60167-4931-47E6-BA6A-407CBD079E47}" type="slidenum">
              <a:rPr spc="-65" dirty="0">
                <a:solidFill>
                  <a:srgbClr val="FFC500"/>
                </a:solidFill>
              </a:rPr>
              <a:t>‹#›</a:t>
            </a:fld>
            <a:endParaRPr spc="-65" dirty="0">
              <a:solidFill>
                <a:srgbClr val="FFC5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1F2A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6BE54"/>
                </a:solidFill>
                <a:latin typeface="Roboto"/>
                <a:cs typeface="Roboto"/>
              </a:defRPr>
            </a:lvl1pPr>
          </a:lstStyle>
          <a:p>
            <a:pPr marL="176530">
              <a:lnSpc>
                <a:spcPts val="2355"/>
              </a:lnSpc>
            </a:pPr>
            <a:fld id="{81D60167-4931-47E6-BA6A-407CBD079E47}" type="slidenum">
              <a:rPr spc="-65" dirty="0">
                <a:solidFill>
                  <a:srgbClr val="FFC500"/>
                </a:solidFill>
              </a:rPr>
              <a:t>‹#›</a:t>
            </a:fld>
            <a:endParaRPr spc="-65" dirty="0">
              <a:solidFill>
                <a:srgbClr val="FFC500"/>
              </a:solidFill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4E2FC35B-D447-7542-A13D-7D149A31D774}"/>
              </a:ext>
            </a:extLst>
          </p:cNvPr>
          <p:cNvSpPr/>
          <p:nvPr userDrawn="1"/>
        </p:nvSpPr>
        <p:spPr>
          <a:xfrm>
            <a:off x="0" y="0"/>
            <a:ext cx="216801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8200F67D-A679-CE4E-9A7F-608B499E8AFD}"/>
              </a:ext>
            </a:extLst>
          </p:cNvPr>
          <p:cNvSpPr/>
          <p:nvPr userDrawn="1"/>
        </p:nvSpPr>
        <p:spPr>
          <a:xfrm>
            <a:off x="0" y="0"/>
            <a:ext cx="216801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88C8B426-A631-B14C-81C1-C378BDCEF87F}"/>
              </a:ext>
            </a:extLst>
          </p:cNvPr>
          <p:cNvSpPr/>
          <p:nvPr userDrawn="1"/>
        </p:nvSpPr>
        <p:spPr>
          <a:xfrm>
            <a:off x="0" y="0"/>
            <a:ext cx="216801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10985FBD-F97A-BB4B-AE62-E85CEC02C07C}"/>
              </a:ext>
            </a:extLst>
          </p:cNvPr>
          <p:cNvSpPr/>
          <p:nvPr userDrawn="1"/>
        </p:nvSpPr>
        <p:spPr>
          <a:xfrm>
            <a:off x="0" y="2858"/>
            <a:ext cx="3099060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8826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C0AE14FD-FFEB-4C4F-BA59-6EB7CBE781ED}"/>
              </a:ext>
            </a:extLst>
          </p:cNvPr>
          <p:cNvSpPr/>
          <p:nvPr userDrawn="1"/>
        </p:nvSpPr>
        <p:spPr>
          <a:xfrm>
            <a:off x="0" y="2858"/>
            <a:ext cx="3099060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028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3111" y="1635582"/>
            <a:ext cx="2000885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1F2A4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833584" y="6988946"/>
            <a:ext cx="354329" cy="323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6BE54"/>
                </a:solidFill>
                <a:latin typeface="Roboto"/>
                <a:cs typeface="Roboto"/>
              </a:defRPr>
            </a:lvl1pPr>
          </a:lstStyle>
          <a:p>
            <a:pPr marL="176530">
              <a:lnSpc>
                <a:spcPts val="2355"/>
              </a:lnSpc>
            </a:pPr>
            <a:fld id="{81D60167-4931-47E6-BA6A-407CBD079E47}" type="slidenum">
              <a:rPr spc="-65" dirty="0">
                <a:solidFill>
                  <a:srgbClr val="FFC500"/>
                </a:solidFill>
              </a:rPr>
              <a:t>‹#›</a:t>
            </a:fld>
            <a:endParaRPr spc="-65" dirty="0">
              <a:solidFill>
                <a:srgbClr val="FFC500"/>
              </a:solidFill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A131CC0A-234E-2848-850C-09F8527C0533}"/>
              </a:ext>
            </a:extLst>
          </p:cNvPr>
          <p:cNvSpPr/>
          <p:nvPr userDrawn="1"/>
        </p:nvSpPr>
        <p:spPr>
          <a:xfrm>
            <a:off x="0" y="0"/>
            <a:ext cx="216801" cy="75599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rms2.line.me/LINE_Developers_user_data_policy" TargetMode="External"/><Relationship Id="rId2" Type="http://schemas.openxmlformats.org/officeDocument/2006/relationships/hyperlink" Target="http://terms2.line.me/LINE_Developers_Agreeme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">
            <a:extLst>
              <a:ext uri="{FF2B5EF4-FFF2-40B4-BE49-F238E27FC236}">
                <a16:creationId xmlns:a16="http://schemas.microsoft.com/office/drawing/2014/main" id="{5C57876C-86E3-FD46-8DE6-2A579272833A}"/>
              </a:ext>
            </a:extLst>
          </p:cNvPr>
          <p:cNvSpPr txBox="1">
            <a:spLocks/>
          </p:cNvSpPr>
          <p:nvPr/>
        </p:nvSpPr>
        <p:spPr>
          <a:xfrm>
            <a:off x="1530016" y="3019425"/>
            <a:ext cx="8312484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5400" b="1" spc="-150" dirty="0">
                <a:solidFill>
                  <a:srgbClr val="09C654"/>
                </a:solidFill>
                <a:latin typeface="Noto Sans Gothic" panose="020B0502040504020204" pitchFamily="34" charset="0"/>
                <a:ea typeface="Noto Sans Gothic" panose="020B0502040504020204" pitchFamily="34" charset="0"/>
                <a:cs typeface="Noto Nastaliq Urdu" panose="020B0502040504020204" pitchFamily="34" charset="-78"/>
              </a:rPr>
              <a:t>LINE Beacon Proposal</a:t>
            </a:r>
            <a:endParaRPr lang="zh-TW" altLang="en-US" sz="5400" b="1" spc="-150" dirty="0">
              <a:solidFill>
                <a:srgbClr val="09C654"/>
              </a:solidFill>
              <a:latin typeface="Noto Sans Gothic" panose="020B0502040504020204" pitchFamily="34" charset="0"/>
              <a:cs typeface="Noto Nastaliq Urdu" panose="020B0502040504020204" pitchFamily="34" charset="-78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5BA8AFD-24D3-DD36-0C54-453CE8F55861}"/>
              </a:ext>
            </a:extLst>
          </p:cNvPr>
          <p:cNvSpPr txBox="1"/>
          <p:nvPr/>
        </p:nvSpPr>
        <p:spPr>
          <a:xfrm>
            <a:off x="1544893" y="3800747"/>
            <a:ext cx="5348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  <a:cs typeface="Noto Nastaliq Urdu" panose="020B0502040504020204" pitchFamily="34" charset="-78"/>
              </a:rPr>
              <a:t>API Type</a:t>
            </a:r>
            <a:r>
              <a:rPr lang="zh-TW" altLang="en-US" sz="18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  <a:cs typeface="Noto Nastaliq Urdu" panose="020B0502040504020204" pitchFamily="34" charset="-78"/>
              </a:rPr>
              <a:t> 提供資訊</a:t>
            </a:r>
            <a:endParaRPr lang="zh-TW" altLang="en-US" sz="1800" b="1" spc="-150" dirty="0">
              <a:solidFill>
                <a:schemeClr val="tx1">
                  <a:lumMod val="75000"/>
                  <a:lumOff val="25000"/>
                </a:schemeClr>
              </a:solidFill>
              <a:latin typeface="Noto Sans Gothic" panose="020B0502040504020204" pitchFamily="34" charset="0"/>
              <a:cs typeface="Noto Nastaliq Urdu" panose="020B0502040504020204" pitchFamily="34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標題 1">
            <a:extLst>
              <a:ext uri="{FF2B5EF4-FFF2-40B4-BE49-F238E27FC236}">
                <a16:creationId xmlns:a16="http://schemas.microsoft.com/office/drawing/2014/main" id="{ABAB752E-1653-FC46-A1D3-05C38266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73" y="344098"/>
            <a:ext cx="8686800" cy="430887"/>
          </a:xfrm>
        </p:spPr>
        <p:txBody>
          <a:bodyPr/>
          <a:lstStyle/>
          <a:p>
            <a:r>
              <a:rPr kumimoji="1" lang="en-US" altLang="zh-TW" sz="2800" b="1" dirty="0">
                <a:solidFill>
                  <a:schemeClr val="tx1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[Notice] Information Security Compliance</a:t>
            </a:r>
            <a:endParaRPr kumimoji="1" lang="zh-TW" altLang="en-US" sz="2800" b="1" dirty="0">
              <a:solidFill>
                <a:schemeClr val="tx1"/>
              </a:solidFill>
              <a:latin typeface="Noto Sans Gothic" panose="020B0502040504020204" pitchFamily="34" charset="0"/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D8C26FE1-1527-404F-8B0D-733023955F6F}"/>
              </a:ext>
            </a:extLst>
          </p:cNvPr>
          <p:cNvSpPr txBox="1"/>
          <p:nvPr/>
        </p:nvSpPr>
        <p:spPr>
          <a:xfrm>
            <a:off x="577456" y="1038225"/>
            <a:ext cx="99457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TW" sz="2000" b="1" dirty="0">
                <a:solidFill>
                  <a:srgbClr val="09C654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Service MUST </a:t>
            </a:r>
            <a:r>
              <a:rPr lang="en-US" altLang="zh-TW" sz="2000" b="1" dirty="0">
                <a:solidFill>
                  <a:srgbClr val="09C654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follow the LINE's terms of use: </a:t>
            </a:r>
            <a:br>
              <a:rPr lang="en-US" altLang="zh-TW" sz="2000" b="1" dirty="0">
                <a:solidFill>
                  <a:srgbClr val="FF0000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</a:br>
            <a:endParaRPr lang="en-US" altLang="zh-TW" sz="2000" b="1" dirty="0">
              <a:solidFill>
                <a:srgbClr val="FF0000"/>
              </a:solidFill>
              <a:latin typeface="Noto Sans Gothic" panose="020B0502040504020204" pitchFamily="34" charset="0"/>
              <a:ea typeface="Noto Sans Gothic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LINE Beacon Terms and Conditions: 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  <a:hlinkClick r:id="rId2"/>
              </a:rPr>
              <a:t>https://terms.line.me/line_SpecificTerms_LINEBeacon?lang=en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LINE Developers Agreement: 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  <a:hlinkClick r:id="rId2"/>
              </a:rPr>
              <a:t>http://terms2.line.me/LINE_Developers_Agreement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LINE Data Policy:  </a:t>
            </a:r>
            <a:r>
              <a:rPr lang="en-US" altLang="zh-TW" u="sng" dirty="0">
                <a:latin typeface="Noto Sans Gothic" panose="020B0502040504020204" pitchFamily="34" charset="0"/>
                <a:ea typeface="Noto Sans Gothic" panose="020B0502040504020204" pitchFamily="34" charset="0"/>
                <a:hlinkClick r:id="rId3"/>
              </a:rPr>
              <a:t>https://terms2.line.me/LINE_Developers_user_data_policy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 </a:t>
            </a:r>
          </a:p>
          <a:p>
            <a:endParaRPr lang="en-US" altLang="zh-TW" dirty="0">
              <a:latin typeface="Noto Sans Gothic" panose="020B0502040504020204" pitchFamily="34" charset="0"/>
              <a:ea typeface="Noto Sans Gothic" panose="020B050204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object 33"/>
          <p:cNvGrpSpPr/>
          <p:nvPr/>
        </p:nvGrpSpPr>
        <p:grpSpPr>
          <a:xfrm>
            <a:off x="10228274" y="460946"/>
            <a:ext cx="464184" cy="50800"/>
            <a:chOff x="10228274" y="460946"/>
            <a:chExt cx="464184" cy="50800"/>
          </a:xfrm>
        </p:grpSpPr>
        <p:sp>
          <p:nvSpPr>
            <p:cNvPr id="34" name="object 34"/>
            <p:cNvSpPr/>
            <p:nvPr/>
          </p:nvSpPr>
          <p:spPr>
            <a:xfrm>
              <a:off x="10354246" y="460946"/>
              <a:ext cx="337820" cy="50800"/>
            </a:xfrm>
            <a:custGeom>
              <a:avLst/>
              <a:gdLst/>
              <a:ahLst/>
              <a:cxnLst/>
              <a:rect l="l" t="t" r="r" b="b"/>
              <a:pathLst>
                <a:path w="337820" h="50800">
                  <a:moveTo>
                    <a:pt x="8801" y="4406"/>
                  </a:moveTo>
                  <a:lnTo>
                    <a:pt x="4406" y="0"/>
                  </a:lnTo>
                  <a:lnTo>
                    <a:pt x="0" y="4406"/>
                  </a:lnTo>
                  <a:lnTo>
                    <a:pt x="4406" y="8813"/>
                  </a:lnTo>
                  <a:lnTo>
                    <a:pt x="8801" y="4406"/>
                  </a:lnTo>
                  <a:close/>
                </a:path>
                <a:path w="337820" h="50800">
                  <a:moveTo>
                    <a:pt x="19316" y="14897"/>
                  </a:moveTo>
                  <a:lnTo>
                    <a:pt x="14909" y="10490"/>
                  </a:lnTo>
                  <a:lnTo>
                    <a:pt x="10502" y="14897"/>
                  </a:lnTo>
                  <a:lnTo>
                    <a:pt x="14909" y="19304"/>
                  </a:lnTo>
                  <a:lnTo>
                    <a:pt x="19316" y="14897"/>
                  </a:lnTo>
                  <a:close/>
                </a:path>
                <a:path w="337820" h="50800">
                  <a:moveTo>
                    <a:pt x="29806" y="4406"/>
                  </a:moveTo>
                  <a:lnTo>
                    <a:pt x="25412" y="0"/>
                  </a:lnTo>
                  <a:lnTo>
                    <a:pt x="21005" y="4406"/>
                  </a:lnTo>
                  <a:lnTo>
                    <a:pt x="25412" y="8813"/>
                  </a:lnTo>
                  <a:lnTo>
                    <a:pt x="29806" y="4406"/>
                  </a:lnTo>
                  <a:close/>
                </a:path>
                <a:path w="337820" h="50800">
                  <a:moveTo>
                    <a:pt x="71412" y="46393"/>
                  </a:moveTo>
                  <a:lnTo>
                    <a:pt x="67017" y="41986"/>
                  </a:lnTo>
                  <a:lnTo>
                    <a:pt x="62611" y="46393"/>
                  </a:lnTo>
                  <a:lnTo>
                    <a:pt x="67017" y="50800"/>
                  </a:lnTo>
                  <a:lnTo>
                    <a:pt x="71412" y="46393"/>
                  </a:lnTo>
                  <a:close/>
                </a:path>
                <a:path w="337820" h="50800">
                  <a:moveTo>
                    <a:pt x="71412" y="25400"/>
                  </a:moveTo>
                  <a:lnTo>
                    <a:pt x="67017" y="20993"/>
                  </a:lnTo>
                  <a:lnTo>
                    <a:pt x="62611" y="25400"/>
                  </a:lnTo>
                  <a:lnTo>
                    <a:pt x="67017" y="29806"/>
                  </a:lnTo>
                  <a:lnTo>
                    <a:pt x="71412" y="25400"/>
                  </a:lnTo>
                  <a:close/>
                </a:path>
                <a:path w="337820" h="50800">
                  <a:moveTo>
                    <a:pt x="71412" y="4406"/>
                  </a:moveTo>
                  <a:lnTo>
                    <a:pt x="67017" y="0"/>
                  </a:lnTo>
                  <a:lnTo>
                    <a:pt x="62611" y="4406"/>
                  </a:lnTo>
                  <a:lnTo>
                    <a:pt x="67017" y="8813"/>
                  </a:lnTo>
                  <a:lnTo>
                    <a:pt x="71412" y="4406"/>
                  </a:lnTo>
                  <a:close/>
                </a:path>
                <a:path w="337820" h="50800">
                  <a:moveTo>
                    <a:pt x="81915" y="35890"/>
                  </a:moveTo>
                  <a:lnTo>
                    <a:pt x="77508" y="31483"/>
                  </a:lnTo>
                  <a:lnTo>
                    <a:pt x="73101" y="35890"/>
                  </a:lnTo>
                  <a:lnTo>
                    <a:pt x="77508" y="40297"/>
                  </a:lnTo>
                  <a:lnTo>
                    <a:pt x="81915" y="35890"/>
                  </a:lnTo>
                  <a:close/>
                </a:path>
                <a:path w="337820" h="50800">
                  <a:moveTo>
                    <a:pt x="81915" y="14897"/>
                  </a:moveTo>
                  <a:lnTo>
                    <a:pt x="77508" y="10490"/>
                  </a:lnTo>
                  <a:lnTo>
                    <a:pt x="73101" y="14897"/>
                  </a:lnTo>
                  <a:lnTo>
                    <a:pt x="77508" y="19304"/>
                  </a:lnTo>
                  <a:lnTo>
                    <a:pt x="81915" y="14897"/>
                  </a:lnTo>
                  <a:close/>
                </a:path>
                <a:path w="337820" h="50800">
                  <a:moveTo>
                    <a:pt x="92405" y="46393"/>
                  </a:moveTo>
                  <a:lnTo>
                    <a:pt x="88011" y="41986"/>
                  </a:lnTo>
                  <a:lnTo>
                    <a:pt x="83604" y="46393"/>
                  </a:lnTo>
                  <a:lnTo>
                    <a:pt x="88011" y="50800"/>
                  </a:lnTo>
                  <a:lnTo>
                    <a:pt x="92405" y="46393"/>
                  </a:lnTo>
                  <a:close/>
                </a:path>
                <a:path w="337820" h="50800">
                  <a:moveTo>
                    <a:pt x="92405" y="25400"/>
                  </a:moveTo>
                  <a:lnTo>
                    <a:pt x="88011" y="20993"/>
                  </a:lnTo>
                  <a:lnTo>
                    <a:pt x="83604" y="25400"/>
                  </a:lnTo>
                  <a:lnTo>
                    <a:pt x="88011" y="29806"/>
                  </a:lnTo>
                  <a:lnTo>
                    <a:pt x="92405" y="25400"/>
                  </a:lnTo>
                  <a:close/>
                </a:path>
                <a:path w="337820" h="50800">
                  <a:moveTo>
                    <a:pt x="92405" y="4406"/>
                  </a:moveTo>
                  <a:lnTo>
                    <a:pt x="88011" y="0"/>
                  </a:lnTo>
                  <a:lnTo>
                    <a:pt x="83604" y="4406"/>
                  </a:lnTo>
                  <a:lnTo>
                    <a:pt x="88011" y="8813"/>
                  </a:lnTo>
                  <a:lnTo>
                    <a:pt x="92405" y="4406"/>
                  </a:lnTo>
                  <a:close/>
                </a:path>
                <a:path w="337820" h="50800">
                  <a:moveTo>
                    <a:pt x="102908" y="35890"/>
                  </a:moveTo>
                  <a:lnTo>
                    <a:pt x="98513" y="31483"/>
                  </a:lnTo>
                  <a:lnTo>
                    <a:pt x="94107" y="35890"/>
                  </a:lnTo>
                  <a:lnTo>
                    <a:pt x="98513" y="40297"/>
                  </a:lnTo>
                  <a:lnTo>
                    <a:pt x="102908" y="35890"/>
                  </a:lnTo>
                  <a:close/>
                </a:path>
                <a:path w="337820" h="50800">
                  <a:moveTo>
                    <a:pt x="102908" y="14897"/>
                  </a:moveTo>
                  <a:lnTo>
                    <a:pt x="98513" y="10490"/>
                  </a:lnTo>
                  <a:lnTo>
                    <a:pt x="94107" y="14897"/>
                  </a:lnTo>
                  <a:lnTo>
                    <a:pt x="98513" y="19304"/>
                  </a:lnTo>
                  <a:lnTo>
                    <a:pt x="102908" y="14897"/>
                  </a:lnTo>
                  <a:close/>
                </a:path>
                <a:path w="337820" h="50800">
                  <a:moveTo>
                    <a:pt x="113411" y="46393"/>
                  </a:moveTo>
                  <a:lnTo>
                    <a:pt x="109016" y="41986"/>
                  </a:lnTo>
                  <a:lnTo>
                    <a:pt x="104597" y="46393"/>
                  </a:lnTo>
                  <a:lnTo>
                    <a:pt x="109016" y="50800"/>
                  </a:lnTo>
                  <a:lnTo>
                    <a:pt x="113411" y="46393"/>
                  </a:lnTo>
                  <a:close/>
                </a:path>
                <a:path w="337820" h="50800">
                  <a:moveTo>
                    <a:pt x="113411" y="25400"/>
                  </a:moveTo>
                  <a:lnTo>
                    <a:pt x="109016" y="20993"/>
                  </a:lnTo>
                  <a:lnTo>
                    <a:pt x="104597" y="25400"/>
                  </a:lnTo>
                  <a:lnTo>
                    <a:pt x="109016" y="29806"/>
                  </a:lnTo>
                  <a:lnTo>
                    <a:pt x="113411" y="25400"/>
                  </a:lnTo>
                  <a:close/>
                </a:path>
                <a:path w="337820" h="50800">
                  <a:moveTo>
                    <a:pt x="113411" y="4406"/>
                  </a:moveTo>
                  <a:lnTo>
                    <a:pt x="109016" y="0"/>
                  </a:lnTo>
                  <a:lnTo>
                    <a:pt x="104597" y="4406"/>
                  </a:lnTo>
                  <a:lnTo>
                    <a:pt x="109016" y="8813"/>
                  </a:lnTo>
                  <a:lnTo>
                    <a:pt x="113411" y="4406"/>
                  </a:lnTo>
                  <a:close/>
                </a:path>
                <a:path w="337820" h="50800">
                  <a:moveTo>
                    <a:pt x="123901" y="35890"/>
                  </a:moveTo>
                  <a:lnTo>
                    <a:pt x="119507" y="31483"/>
                  </a:lnTo>
                  <a:lnTo>
                    <a:pt x="115100" y="35890"/>
                  </a:lnTo>
                  <a:lnTo>
                    <a:pt x="119507" y="40297"/>
                  </a:lnTo>
                  <a:lnTo>
                    <a:pt x="123901" y="35890"/>
                  </a:lnTo>
                  <a:close/>
                </a:path>
                <a:path w="337820" h="50800">
                  <a:moveTo>
                    <a:pt x="123901" y="14897"/>
                  </a:moveTo>
                  <a:lnTo>
                    <a:pt x="119507" y="10490"/>
                  </a:lnTo>
                  <a:lnTo>
                    <a:pt x="115100" y="14897"/>
                  </a:lnTo>
                  <a:lnTo>
                    <a:pt x="119507" y="19304"/>
                  </a:lnTo>
                  <a:lnTo>
                    <a:pt x="123901" y="14897"/>
                  </a:lnTo>
                  <a:close/>
                </a:path>
                <a:path w="337820" h="50800">
                  <a:moveTo>
                    <a:pt x="134404" y="46393"/>
                  </a:moveTo>
                  <a:lnTo>
                    <a:pt x="129997" y="41986"/>
                  </a:lnTo>
                  <a:lnTo>
                    <a:pt x="125590" y="46393"/>
                  </a:lnTo>
                  <a:lnTo>
                    <a:pt x="129997" y="50800"/>
                  </a:lnTo>
                  <a:lnTo>
                    <a:pt x="134404" y="46393"/>
                  </a:lnTo>
                  <a:close/>
                </a:path>
                <a:path w="337820" h="50800">
                  <a:moveTo>
                    <a:pt x="134404" y="25400"/>
                  </a:moveTo>
                  <a:lnTo>
                    <a:pt x="129997" y="20993"/>
                  </a:lnTo>
                  <a:lnTo>
                    <a:pt x="125590" y="25400"/>
                  </a:lnTo>
                  <a:lnTo>
                    <a:pt x="129997" y="29806"/>
                  </a:lnTo>
                  <a:lnTo>
                    <a:pt x="134404" y="25400"/>
                  </a:lnTo>
                  <a:close/>
                </a:path>
                <a:path w="337820" h="50800">
                  <a:moveTo>
                    <a:pt x="134404" y="4406"/>
                  </a:moveTo>
                  <a:lnTo>
                    <a:pt x="129997" y="0"/>
                  </a:lnTo>
                  <a:lnTo>
                    <a:pt x="125590" y="4406"/>
                  </a:lnTo>
                  <a:lnTo>
                    <a:pt x="129997" y="8813"/>
                  </a:lnTo>
                  <a:lnTo>
                    <a:pt x="134404" y="4406"/>
                  </a:lnTo>
                  <a:close/>
                </a:path>
                <a:path w="337820" h="50800">
                  <a:moveTo>
                    <a:pt x="144894" y="35890"/>
                  </a:moveTo>
                  <a:lnTo>
                    <a:pt x="140500" y="31483"/>
                  </a:lnTo>
                  <a:lnTo>
                    <a:pt x="136080" y="35890"/>
                  </a:lnTo>
                  <a:lnTo>
                    <a:pt x="140500" y="40297"/>
                  </a:lnTo>
                  <a:lnTo>
                    <a:pt x="144894" y="35890"/>
                  </a:lnTo>
                  <a:close/>
                </a:path>
                <a:path w="337820" h="50800">
                  <a:moveTo>
                    <a:pt x="144894" y="14897"/>
                  </a:moveTo>
                  <a:lnTo>
                    <a:pt x="140500" y="10490"/>
                  </a:lnTo>
                  <a:lnTo>
                    <a:pt x="136080" y="14897"/>
                  </a:lnTo>
                  <a:lnTo>
                    <a:pt x="140500" y="19304"/>
                  </a:lnTo>
                  <a:lnTo>
                    <a:pt x="144894" y="14897"/>
                  </a:lnTo>
                  <a:close/>
                </a:path>
                <a:path w="337820" h="50800">
                  <a:moveTo>
                    <a:pt x="155384" y="46393"/>
                  </a:moveTo>
                  <a:lnTo>
                    <a:pt x="150990" y="41986"/>
                  </a:lnTo>
                  <a:lnTo>
                    <a:pt x="146583" y="46393"/>
                  </a:lnTo>
                  <a:lnTo>
                    <a:pt x="150990" y="50800"/>
                  </a:lnTo>
                  <a:lnTo>
                    <a:pt x="155384" y="46393"/>
                  </a:lnTo>
                  <a:close/>
                </a:path>
                <a:path w="337820" h="50800">
                  <a:moveTo>
                    <a:pt x="155384" y="25400"/>
                  </a:moveTo>
                  <a:lnTo>
                    <a:pt x="150990" y="20993"/>
                  </a:lnTo>
                  <a:lnTo>
                    <a:pt x="146583" y="25400"/>
                  </a:lnTo>
                  <a:lnTo>
                    <a:pt x="150990" y="29806"/>
                  </a:lnTo>
                  <a:lnTo>
                    <a:pt x="155384" y="25400"/>
                  </a:lnTo>
                  <a:close/>
                </a:path>
                <a:path w="337820" h="50800">
                  <a:moveTo>
                    <a:pt x="155384" y="4406"/>
                  </a:moveTo>
                  <a:lnTo>
                    <a:pt x="150990" y="0"/>
                  </a:lnTo>
                  <a:lnTo>
                    <a:pt x="146583" y="4406"/>
                  </a:lnTo>
                  <a:lnTo>
                    <a:pt x="150990" y="8813"/>
                  </a:lnTo>
                  <a:lnTo>
                    <a:pt x="155384" y="4406"/>
                  </a:lnTo>
                  <a:close/>
                </a:path>
                <a:path w="337820" h="50800">
                  <a:moveTo>
                    <a:pt x="165900" y="35890"/>
                  </a:moveTo>
                  <a:lnTo>
                    <a:pt x="161493" y="31483"/>
                  </a:lnTo>
                  <a:lnTo>
                    <a:pt x="157086" y="35890"/>
                  </a:lnTo>
                  <a:lnTo>
                    <a:pt x="161493" y="40297"/>
                  </a:lnTo>
                  <a:lnTo>
                    <a:pt x="165900" y="35890"/>
                  </a:lnTo>
                  <a:close/>
                </a:path>
                <a:path w="337820" h="50800">
                  <a:moveTo>
                    <a:pt x="165900" y="14897"/>
                  </a:moveTo>
                  <a:lnTo>
                    <a:pt x="161493" y="10490"/>
                  </a:lnTo>
                  <a:lnTo>
                    <a:pt x="157086" y="14897"/>
                  </a:lnTo>
                  <a:lnTo>
                    <a:pt x="161493" y="19304"/>
                  </a:lnTo>
                  <a:lnTo>
                    <a:pt x="165900" y="14897"/>
                  </a:lnTo>
                  <a:close/>
                </a:path>
                <a:path w="337820" h="50800">
                  <a:moveTo>
                    <a:pt x="176390" y="46393"/>
                  </a:moveTo>
                  <a:lnTo>
                    <a:pt x="171996" y="41986"/>
                  </a:lnTo>
                  <a:lnTo>
                    <a:pt x="167589" y="46393"/>
                  </a:lnTo>
                  <a:lnTo>
                    <a:pt x="171996" y="50800"/>
                  </a:lnTo>
                  <a:lnTo>
                    <a:pt x="176390" y="46393"/>
                  </a:lnTo>
                  <a:close/>
                </a:path>
                <a:path w="337820" h="50800">
                  <a:moveTo>
                    <a:pt x="176390" y="25400"/>
                  </a:moveTo>
                  <a:lnTo>
                    <a:pt x="171996" y="20993"/>
                  </a:lnTo>
                  <a:lnTo>
                    <a:pt x="167589" y="25400"/>
                  </a:lnTo>
                  <a:lnTo>
                    <a:pt x="171996" y="29806"/>
                  </a:lnTo>
                  <a:lnTo>
                    <a:pt x="176390" y="25400"/>
                  </a:lnTo>
                  <a:close/>
                </a:path>
                <a:path w="337820" h="50800">
                  <a:moveTo>
                    <a:pt x="176390" y="4406"/>
                  </a:moveTo>
                  <a:lnTo>
                    <a:pt x="171996" y="0"/>
                  </a:lnTo>
                  <a:lnTo>
                    <a:pt x="167589" y="4406"/>
                  </a:lnTo>
                  <a:lnTo>
                    <a:pt x="171996" y="8813"/>
                  </a:lnTo>
                  <a:lnTo>
                    <a:pt x="176390" y="4406"/>
                  </a:lnTo>
                  <a:close/>
                </a:path>
                <a:path w="337820" h="50800">
                  <a:moveTo>
                    <a:pt x="186880" y="35890"/>
                  </a:moveTo>
                  <a:lnTo>
                    <a:pt x="182486" y="31483"/>
                  </a:lnTo>
                  <a:lnTo>
                    <a:pt x="178079" y="35890"/>
                  </a:lnTo>
                  <a:lnTo>
                    <a:pt x="182486" y="40297"/>
                  </a:lnTo>
                  <a:lnTo>
                    <a:pt x="186880" y="35890"/>
                  </a:lnTo>
                  <a:close/>
                </a:path>
                <a:path w="337820" h="50800">
                  <a:moveTo>
                    <a:pt x="186880" y="14897"/>
                  </a:moveTo>
                  <a:lnTo>
                    <a:pt x="182486" y="10490"/>
                  </a:lnTo>
                  <a:lnTo>
                    <a:pt x="178079" y="14897"/>
                  </a:lnTo>
                  <a:lnTo>
                    <a:pt x="182486" y="19304"/>
                  </a:lnTo>
                  <a:lnTo>
                    <a:pt x="186880" y="14897"/>
                  </a:lnTo>
                  <a:close/>
                </a:path>
                <a:path w="337820" h="50800">
                  <a:moveTo>
                    <a:pt x="197383" y="46393"/>
                  </a:moveTo>
                  <a:lnTo>
                    <a:pt x="192989" y="41986"/>
                  </a:lnTo>
                  <a:lnTo>
                    <a:pt x="188569" y="46393"/>
                  </a:lnTo>
                  <a:lnTo>
                    <a:pt x="192989" y="50800"/>
                  </a:lnTo>
                  <a:lnTo>
                    <a:pt x="197383" y="46393"/>
                  </a:lnTo>
                  <a:close/>
                </a:path>
                <a:path w="337820" h="50800">
                  <a:moveTo>
                    <a:pt x="197383" y="25400"/>
                  </a:moveTo>
                  <a:lnTo>
                    <a:pt x="192989" y="20993"/>
                  </a:lnTo>
                  <a:lnTo>
                    <a:pt x="188569" y="25400"/>
                  </a:lnTo>
                  <a:lnTo>
                    <a:pt x="192989" y="29806"/>
                  </a:lnTo>
                  <a:lnTo>
                    <a:pt x="197383" y="25400"/>
                  </a:lnTo>
                  <a:close/>
                </a:path>
                <a:path w="337820" h="50800">
                  <a:moveTo>
                    <a:pt x="197383" y="4406"/>
                  </a:moveTo>
                  <a:lnTo>
                    <a:pt x="192989" y="0"/>
                  </a:lnTo>
                  <a:lnTo>
                    <a:pt x="188569" y="4406"/>
                  </a:lnTo>
                  <a:lnTo>
                    <a:pt x="192989" y="8813"/>
                  </a:lnTo>
                  <a:lnTo>
                    <a:pt x="197383" y="4406"/>
                  </a:lnTo>
                  <a:close/>
                </a:path>
                <a:path w="337820" h="50800">
                  <a:moveTo>
                    <a:pt x="207873" y="35890"/>
                  </a:moveTo>
                  <a:lnTo>
                    <a:pt x="203479" y="31483"/>
                  </a:lnTo>
                  <a:lnTo>
                    <a:pt x="199072" y="35890"/>
                  </a:lnTo>
                  <a:lnTo>
                    <a:pt x="203479" y="40297"/>
                  </a:lnTo>
                  <a:lnTo>
                    <a:pt x="207873" y="35890"/>
                  </a:lnTo>
                  <a:close/>
                </a:path>
                <a:path w="337820" h="50800">
                  <a:moveTo>
                    <a:pt x="207873" y="14897"/>
                  </a:moveTo>
                  <a:lnTo>
                    <a:pt x="203479" y="10490"/>
                  </a:lnTo>
                  <a:lnTo>
                    <a:pt x="199072" y="14897"/>
                  </a:lnTo>
                  <a:lnTo>
                    <a:pt x="203479" y="19304"/>
                  </a:lnTo>
                  <a:lnTo>
                    <a:pt x="207873" y="14897"/>
                  </a:lnTo>
                  <a:close/>
                </a:path>
                <a:path w="337820" h="50800">
                  <a:moveTo>
                    <a:pt x="218376" y="46393"/>
                  </a:moveTo>
                  <a:lnTo>
                    <a:pt x="213969" y="41986"/>
                  </a:lnTo>
                  <a:lnTo>
                    <a:pt x="209562" y="46393"/>
                  </a:lnTo>
                  <a:lnTo>
                    <a:pt x="213969" y="50800"/>
                  </a:lnTo>
                  <a:lnTo>
                    <a:pt x="218376" y="46393"/>
                  </a:lnTo>
                  <a:close/>
                </a:path>
                <a:path w="337820" h="50800">
                  <a:moveTo>
                    <a:pt x="218376" y="25400"/>
                  </a:moveTo>
                  <a:lnTo>
                    <a:pt x="213969" y="20993"/>
                  </a:lnTo>
                  <a:lnTo>
                    <a:pt x="209562" y="25400"/>
                  </a:lnTo>
                  <a:lnTo>
                    <a:pt x="213969" y="29806"/>
                  </a:lnTo>
                  <a:lnTo>
                    <a:pt x="218376" y="25400"/>
                  </a:lnTo>
                  <a:close/>
                </a:path>
                <a:path w="337820" h="50800">
                  <a:moveTo>
                    <a:pt x="218376" y="4406"/>
                  </a:moveTo>
                  <a:lnTo>
                    <a:pt x="213969" y="0"/>
                  </a:lnTo>
                  <a:lnTo>
                    <a:pt x="209562" y="4406"/>
                  </a:lnTo>
                  <a:lnTo>
                    <a:pt x="213969" y="8813"/>
                  </a:lnTo>
                  <a:lnTo>
                    <a:pt x="218376" y="4406"/>
                  </a:lnTo>
                  <a:close/>
                </a:path>
                <a:path w="337820" h="50800">
                  <a:moveTo>
                    <a:pt x="228879" y="35890"/>
                  </a:moveTo>
                  <a:lnTo>
                    <a:pt x="224485" y="31483"/>
                  </a:lnTo>
                  <a:lnTo>
                    <a:pt x="220078" y="35890"/>
                  </a:lnTo>
                  <a:lnTo>
                    <a:pt x="224485" y="40297"/>
                  </a:lnTo>
                  <a:lnTo>
                    <a:pt x="228879" y="35890"/>
                  </a:lnTo>
                  <a:close/>
                </a:path>
                <a:path w="337820" h="50800">
                  <a:moveTo>
                    <a:pt x="228879" y="14897"/>
                  </a:moveTo>
                  <a:lnTo>
                    <a:pt x="224485" y="10490"/>
                  </a:lnTo>
                  <a:lnTo>
                    <a:pt x="220078" y="14897"/>
                  </a:lnTo>
                  <a:lnTo>
                    <a:pt x="224485" y="19304"/>
                  </a:lnTo>
                  <a:lnTo>
                    <a:pt x="228879" y="14897"/>
                  </a:lnTo>
                  <a:close/>
                </a:path>
                <a:path w="337820" h="50800">
                  <a:moveTo>
                    <a:pt x="239369" y="46393"/>
                  </a:moveTo>
                  <a:lnTo>
                    <a:pt x="234975" y="41986"/>
                  </a:lnTo>
                  <a:lnTo>
                    <a:pt x="230568" y="46393"/>
                  </a:lnTo>
                  <a:lnTo>
                    <a:pt x="234975" y="50800"/>
                  </a:lnTo>
                  <a:lnTo>
                    <a:pt x="239369" y="46393"/>
                  </a:lnTo>
                  <a:close/>
                </a:path>
                <a:path w="337820" h="50800">
                  <a:moveTo>
                    <a:pt x="239369" y="25400"/>
                  </a:moveTo>
                  <a:lnTo>
                    <a:pt x="234975" y="20993"/>
                  </a:lnTo>
                  <a:lnTo>
                    <a:pt x="230568" y="25400"/>
                  </a:lnTo>
                  <a:lnTo>
                    <a:pt x="234975" y="29806"/>
                  </a:lnTo>
                  <a:lnTo>
                    <a:pt x="239369" y="25400"/>
                  </a:lnTo>
                  <a:close/>
                </a:path>
                <a:path w="337820" h="50800">
                  <a:moveTo>
                    <a:pt x="239369" y="4406"/>
                  </a:moveTo>
                  <a:lnTo>
                    <a:pt x="234975" y="0"/>
                  </a:lnTo>
                  <a:lnTo>
                    <a:pt x="230568" y="4406"/>
                  </a:lnTo>
                  <a:lnTo>
                    <a:pt x="234975" y="8813"/>
                  </a:lnTo>
                  <a:lnTo>
                    <a:pt x="239369" y="4406"/>
                  </a:lnTo>
                  <a:close/>
                </a:path>
                <a:path w="337820" h="50800">
                  <a:moveTo>
                    <a:pt x="249872" y="35890"/>
                  </a:moveTo>
                  <a:lnTo>
                    <a:pt x="245465" y="31483"/>
                  </a:lnTo>
                  <a:lnTo>
                    <a:pt x="241058" y="35890"/>
                  </a:lnTo>
                  <a:lnTo>
                    <a:pt x="245465" y="40297"/>
                  </a:lnTo>
                  <a:lnTo>
                    <a:pt x="249872" y="35890"/>
                  </a:lnTo>
                  <a:close/>
                </a:path>
                <a:path w="337820" h="50800">
                  <a:moveTo>
                    <a:pt x="249872" y="14897"/>
                  </a:moveTo>
                  <a:lnTo>
                    <a:pt x="245465" y="10490"/>
                  </a:lnTo>
                  <a:lnTo>
                    <a:pt x="241058" y="14897"/>
                  </a:lnTo>
                  <a:lnTo>
                    <a:pt x="245465" y="19304"/>
                  </a:lnTo>
                  <a:lnTo>
                    <a:pt x="249872" y="14897"/>
                  </a:lnTo>
                  <a:close/>
                </a:path>
                <a:path w="337820" h="50800">
                  <a:moveTo>
                    <a:pt x="260172" y="46393"/>
                  </a:moveTo>
                  <a:lnTo>
                    <a:pt x="255778" y="41986"/>
                  </a:lnTo>
                  <a:lnTo>
                    <a:pt x="251358" y="46393"/>
                  </a:lnTo>
                  <a:lnTo>
                    <a:pt x="255778" y="50800"/>
                  </a:lnTo>
                  <a:lnTo>
                    <a:pt x="260172" y="46393"/>
                  </a:lnTo>
                  <a:close/>
                </a:path>
                <a:path w="337820" h="50800">
                  <a:moveTo>
                    <a:pt x="260172" y="25400"/>
                  </a:moveTo>
                  <a:lnTo>
                    <a:pt x="255778" y="20993"/>
                  </a:lnTo>
                  <a:lnTo>
                    <a:pt x="251358" y="25400"/>
                  </a:lnTo>
                  <a:lnTo>
                    <a:pt x="255778" y="29806"/>
                  </a:lnTo>
                  <a:lnTo>
                    <a:pt x="260172" y="25400"/>
                  </a:lnTo>
                  <a:close/>
                </a:path>
                <a:path w="337820" h="50800">
                  <a:moveTo>
                    <a:pt x="260172" y="4406"/>
                  </a:moveTo>
                  <a:lnTo>
                    <a:pt x="255778" y="0"/>
                  </a:lnTo>
                  <a:lnTo>
                    <a:pt x="251358" y="4406"/>
                  </a:lnTo>
                  <a:lnTo>
                    <a:pt x="255778" y="8813"/>
                  </a:lnTo>
                  <a:lnTo>
                    <a:pt x="260172" y="4406"/>
                  </a:lnTo>
                  <a:close/>
                </a:path>
                <a:path w="337820" h="50800">
                  <a:moveTo>
                    <a:pt x="270662" y="35890"/>
                  </a:moveTo>
                  <a:lnTo>
                    <a:pt x="266268" y="31483"/>
                  </a:lnTo>
                  <a:lnTo>
                    <a:pt x="261861" y="35890"/>
                  </a:lnTo>
                  <a:lnTo>
                    <a:pt x="266268" y="40297"/>
                  </a:lnTo>
                  <a:lnTo>
                    <a:pt x="270662" y="35890"/>
                  </a:lnTo>
                  <a:close/>
                </a:path>
                <a:path w="337820" h="50800">
                  <a:moveTo>
                    <a:pt x="270662" y="14897"/>
                  </a:moveTo>
                  <a:lnTo>
                    <a:pt x="266268" y="10490"/>
                  </a:lnTo>
                  <a:lnTo>
                    <a:pt x="261861" y="14897"/>
                  </a:lnTo>
                  <a:lnTo>
                    <a:pt x="266268" y="19304"/>
                  </a:lnTo>
                  <a:lnTo>
                    <a:pt x="270662" y="14897"/>
                  </a:lnTo>
                  <a:close/>
                </a:path>
                <a:path w="337820" h="50800">
                  <a:moveTo>
                    <a:pt x="281178" y="46393"/>
                  </a:moveTo>
                  <a:lnTo>
                    <a:pt x="276771" y="41986"/>
                  </a:lnTo>
                  <a:lnTo>
                    <a:pt x="272364" y="46393"/>
                  </a:lnTo>
                  <a:lnTo>
                    <a:pt x="276771" y="50800"/>
                  </a:lnTo>
                  <a:lnTo>
                    <a:pt x="281178" y="46393"/>
                  </a:lnTo>
                  <a:close/>
                </a:path>
                <a:path w="337820" h="50800">
                  <a:moveTo>
                    <a:pt x="281178" y="25400"/>
                  </a:moveTo>
                  <a:lnTo>
                    <a:pt x="276771" y="20993"/>
                  </a:lnTo>
                  <a:lnTo>
                    <a:pt x="272364" y="25400"/>
                  </a:lnTo>
                  <a:lnTo>
                    <a:pt x="276771" y="29806"/>
                  </a:lnTo>
                  <a:lnTo>
                    <a:pt x="281178" y="25400"/>
                  </a:lnTo>
                  <a:close/>
                </a:path>
                <a:path w="337820" h="50800">
                  <a:moveTo>
                    <a:pt x="281178" y="4406"/>
                  </a:moveTo>
                  <a:lnTo>
                    <a:pt x="276771" y="0"/>
                  </a:lnTo>
                  <a:lnTo>
                    <a:pt x="272364" y="4406"/>
                  </a:lnTo>
                  <a:lnTo>
                    <a:pt x="276771" y="8813"/>
                  </a:lnTo>
                  <a:lnTo>
                    <a:pt x="281178" y="4406"/>
                  </a:lnTo>
                  <a:close/>
                </a:path>
                <a:path w="337820" h="50800">
                  <a:moveTo>
                    <a:pt x="291668" y="35890"/>
                  </a:moveTo>
                  <a:lnTo>
                    <a:pt x="287274" y="31483"/>
                  </a:lnTo>
                  <a:lnTo>
                    <a:pt x="282854" y="35890"/>
                  </a:lnTo>
                  <a:lnTo>
                    <a:pt x="287274" y="40297"/>
                  </a:lnTo>
                  <a:lnTo>
                    <a:pt x="291668" y="35890"/>
                  </a:lnTo>
                  <a:close/>
                </a:path>
                <a:path w="337820" h="50800">
                  <a:moveTo>
                    <a:pt x="291668" y="14897"/>
                  </a:moveTo>
                  <a:lnTo>
                    <a:pt x="287274" y="10490"/>
                  </a:lnTo>
                  <a:lnTo>
                    <a:pt x="282854" y="14897"/>
                  </a:lnTo>
                  <a:lnTo>
                    <a:pt x="287274" y="19304"/>
                  </a:lnTo>
                  <a:lnTo>
                    <a:pt x="291668" y="14897"/>
                  </a:lnTo>
                  <a:close/>
                </a:path>
                <a:path w="337820" h="50800">
                  <a:moveTo>
                    <a:pt x="302158" y="46393"/>
                  </a:moveTo>
                  <a:lnTo>
                    <a:pt x="297764" y="41986"/>
                  </a:lnTo>
                  <a:lnTo>
                    <a:pt x="293357" y="46393"/>
                  </a:lnTo>
                  <a:lnTo>
                    <a:pt x="297764" y="50800"/>
                  </a:lnTo>
                  <a:lnTo>
                    <a:pt x="302158" y="46393"/>
                  </a:lnTo>
                  <a:close/>
                </a:path>
                <a:path w="337820" h="50800">
                  <a:moveTo>
                    <a:pt x="302158" y="25400"/>
                  </a:moveTo>
                  <a:lnTo>
                    <a:pt x="297764" y="20993"/>
                  </a:lnTo>
                  <a:lnTo>
                    <a:pt x="293357" y="25400"/>
                  </a:lnTo>
                  <a:lnTo>
                    <a:pt x="297764" y="29806"/>
                  </a:lnTo>
                  <a:lnTo>
                    <a:pt x="302158" y="25400"/>
                  </a:lnTo>
                  <a:close/>
                </a:path>
                <a:path w="337820" h="50800">
                  <a:moveTo>
                    <a:pt x="302158" y="4406"/>
                  </a:moveTo>
                  <a:lnTo>
                    <a:pt x="297764" y="0"/>
                  </a:lnTo>
                  <a:lnTo>
                    <a:pt x="293357" y="4406"/>
                  </a:lnTo>
                  <a:lnTo>
                    <a:pt x="297764" y="8813"/>
                  </a:lnTo>
                  <a:lnTo>
                    <a:pt x="302158" y="4406"/>
                  </a:lnTo>
                  <a:close/>
                </a:path>
                <a:path w="337820" h="50800">
                  <a:moveTo>
                    <a:pt x="312661" y="35890"/>
                  </a:moveTo>
                  <a:lnTo>
                    <a:pt x="308254" y="31483"/>
                  </a:lnTo>
                  <a:lnTo>
                    <a:pt x="303847" y="35890"/>
                  </a:lnTo>
                  <a:lnTo>
                    <a:pt x="308254" y="40297"/>
                  </a:lnTo>
                  <a:lnTo>
                    <a:pt x="312661" y="35890"/>
                  </a:lnTo>
                  <a:close/>
                </a:path>
                <a:path w="337820" h="50800">
                  <a:moveTo>
                    <a:pt x="312661" y="14897"/>
                  </a:moveTo>
                  <a:lnTo>
                    <a:pt x="308254" y="10490"/>
                  </a:lnTo>
                  <a:lnTo>
                    <a:pt x="303847" y="14897"/>
                  </a:lnTo>
                  <a:lnTo>
                    <a:pt x="308254" y="19304"/>
                  </a:lnTo>
                  <a:lnTo>
                    <a:pt x="312661" y="14897"/>
                  </a:lnTo>
                  <a:close/>
                </a:path>
                <a:path w="337820" h="50800">
                  <a:moveTo>
                    <a:pt x="323151" y="46393"/>
                  </a:moveTo>
                  <a:lnTo>
                    <a:pt x="318757" y="41986"/>
                  </a:lnTo>
                  <a:lnTo>
                    <a:pt x="314350" y="46393"/>
                  </a:lnTo>
                  <a:lnTo>
                    <a:pt x="318757" y="50800"/>
                  </a:lnTo>
                  <a:lnTo>
                    <a:pt x="323151" y="46393"/>
                  </a:lnTo>
                  <a:close/>
                </a:path>
                <a:path w="337820" h="50800">
                  <a:moveTo>
                    <a:pt x="323151" y="25400"/>
                  </a:moveTo>
                  <a:lnTo>
                    <a:pt x="318757" y="20993"/>
                  </a:lnTo>
                  <a:lnTo>
                    <a:pt x="314350" y="25400"/>
                  </a:lnTo>
                  <a:lnTo>
                    <a:pt x="318757" y="29806"/>
                  </a:lnTo>
                  <a:lnTo>
                    <a:pt x="323151" y="25400"/>
                  </a:lnTo>
                  <a:close/>
                </a:path>
                <a:path w="337820" h="50800">
                  <a:moveTo>
                    <a:pt x="323151" y="4406"/>
                  </a:moveTo>
                  <a:lnTo>
                    <a:pt x="318757" y="0"/>
                  </a:lnTo>
                  <a:lnTo>
                    <a:pt x="314350" y="4406"/>
                  </a:lnTo>
                  <a:lnTo>
                    <a:pt x="318757" y="8813"/>
                  </a:lnTo>
                  <a:lnTo>
                    <a:pt x="323151" y="4406"/>
                  </a:lnTo>
                  <a:close/>
                </a:path>
                <a:path w="337820" h="50800">
                  <a:moveTo>
                    <a:pt x="333641" y="35890"/>
                  </a:moveTo>
                  <a:lnTo>
                    <a:pt x="329247" y="31483"/>
                  </a:lnTo>
                  <a:lnTo>
                    <a:pt x="324840" y="35890"/>
                  </a:lnTo>
                  <a:lnTo>
                    <a:pt x="329247" y="40297"/>
                  </a:lnTo>
                  <a:lnTo>
                    <a:pt x="333641" y="35890"/>
                  </a:lnTo>
                  <a:close/>
                </a:path>
                <a:path w="337820" h="50800">
                  <a:moveTo>
                    <a:pt x="333641" y="14897"/>
                  </a:moveTo>
                  <a:lnTo>
                    <a:pt x="329247" y="10490"/>
                  </a:lnTo>
                  <a:lnTo>
                    <a:pt x="324840" y="14897"/>
                  </a:lnTo>
                  <a:lnTo>
                    <a:pt x="329247" y="19304"/>
                  </a:lnTo>
                  <a:lnTo>
                    <a:pt x="333641" y="14897"/>
                  </a:lnTo>
                  <a:close/>
                </a:path>
                <a:path w="337820" h="50800">
                  <a:moveTo>
                    <a:pt x="337743" y="43992"/>
                  </a:moveTo>
                  <a:lnTo>
                    <a:pt x="335343" y="46393"/>
                  </a:lnTo>
                  <a:lnTo>
                    <a:pt x="337743" y="48806"/>
                  </a:lnTo>
                  <a:lnTo>
                    <a:pt x="337743" y="43992"/>
                  </a:lnTo>
                  <a:close/>
                </a:path>
                <a:path w="337820" h="50800">
                  <a:moveTo>
                    <a:pt x="337743" y="22999"/>
                  </a:moveTo>
                  <a:lnTo>
                    <a:pt x="335343" y="25400"/>
                  </a:lnTo>
                  <a:lnTo>
                    <a:pt x="337743" y="27813"/>
                  </a:lnTo>
                  <a:lnTo>
                    <a:pt x="337743" y="22999"/>
                  </a:lnTo>
                  <a:close/>
                </a:path>
                <a:path w="337820" h="50800">
                  <a:moveTo>
                    <a:pt x="337743" y="2006"/>
                  </a:moveTo>
                  <a:lnTo>
                    <a:pt x="335343" y="4406"/>
                  </a:lnTo>
                  <a:lnTo>
                    <a:pt x="337743" y="6819"/>
                  </a:lnTo>
                  <a:lnTo>
                    <a:pt x="337743" y="2006"/>
                  </a:lnTo>
                  <a:close/>
                </a:path>
              </a:pathLst>
            </a:custGeom>
            <a:solidFill>
              <a:srgbClr val="06BE54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28275" y="460946"/>
              <a:ext cx="187325" cy="50800"/>
            </a:xfrm>
            <a:custGeom>
              <a:avLst/>
              <a:gdLst/>
              <a:ahLst/>
              <a:cxnLst/>
              <a:rect l="l" t="t" r="r" b="b"/>
              <a:pathLst>
                <a:path w="187325" h="50800">
                  <a:moveTo>
                    <a:pt x="8813" y="46393"/>
                  </a:moveTo>
                  <a:lnTo>
                    <a:pt x="4406" y="41986"/>
                  </a:lnTo>
                  <a:lnTo>
                    <a:pt x="0" y="46393"/>
                  </a:lnTo>
                  <a:lnTo>
                    <a:pt x="4406" y="50800"/>
                  </a:lnTo>
                  <a:lnTo>
                    <a:pt x="8813" y="46393"/>
                  </a:lnTo>
                  <a:close/>
                </a:path>
                <a:path w="187325" h="50800">
                  <a:moveTo>
                    <a:pt x="8813" y="25400"/>
                  </a:moveTo>
                  <a:lnTo>
                    <a:pt x="4406" y="20993"/>
                  </a:lnTo>
                  <a:lnTo>
                    <a:pt x="0" y="25400"/>
                  </a:lnTo>
                  <a:lnTo>
                    <a:pt x="4406" y="29806"/>
                  </a:lnTo>
                  <a:lnTo>
                    <a:pt x="8813" y="25400"/>
                  </a:lnTo>
                  <a:close/>
                </a:path>
                <a:path w="187325" h="50800">
                  <a:moveTo>
                    <a:pt x="8813" y="4406"/>
                  </a:moveTo>
                  <a:lnTo>
                    <a:pt x="4406" y="0"/>
                  </a:lnTo>
                  <a:lnTo>
                    <a:pt x="0" y="4406"/>
                  </a:lnTo>
                  <a:lnTo>
                    <a:pt x="4406" y="8813"/>
                  </a:lnTo>
                  <a:lnTo>
                    <a:pt x="8813" y="4406"/>
                  </a:lnTo>
                  <a:close/>
                </a:path>
                <a:path w="187325" h="50800">
                  <a:moveTo>
                    <a:pt x="19316" y="35890"/>
                  </a:moveTo>
                  <a:lnTo>
                    <a:pt x="14922" y="31483"/>
                  </a:lnTo>
                  <a:lnTo>
                    <a:pt x="10515" y="35890"/>
                  </a:lnTo>
                  <a:lnTo>
                    <a:pt x="14922" y="40297"/>
                  </a:lnTo>
                  <a:lnTo>
                    <a:pt x="19316" y="35890"/>
                  </a:lnTo>
                  <a:close/>
                </a:path>
                <a:path w="187325" h="50800">
                  <a:moveTo>
                    <a:pt x="19316" y="14897"/>
                  </a:moveTo>
                  <a:lnTo>
                    <a:pt x="14922" y="10490"/>
                  </a:lnTo>
                  <a:lnTo>
                    <a:pt x="10515" y="14897"/>
                  </a:lnTo>
                  <a:lnTo>
                    <a:pt x="14922" y="19304"/>
                  </a:lnTo>
                  <a:lnTo>
                    <a:pt x="19316" y="14897"/>
                  </a:lnTo>
                  <a:close/>
                </a:path>
                <a:path w="187325" h="50800">
                  <a:moveTo>
                    <a:pt x="29806" y="46393"/>
                  </a:moveTo>
                  <a:lnTo>
                    <a:pt x="25412" y="41986"/>
                  </a:lnTo>
                  <a:lnTo>
                    <a:pt x="21005" y="46393"/>
                  </a:lnTo>
                  <a:lnTo>
                    <a:pt x="25412" y="50800"/>
                  </a:lnTo>
                  <a:lnTo>
                    <a:pt x="29806" y="46393"/>
                  </a:lnTo>
                  <a:close/>
                </a:path>
                <a:path w="187325" h="50800">
                  <a:moveTo>
                    <a:pt x="29806" y="25400"/>
                  </a:moveTo>
                  <a:lnTo>
                    <a:pt x="25412" y="20993"/>
                  </a:lnTo>
                  <a:lnTo>
                    <a:pt x="21005" y="25400"/>
                  </a:lnTo>
                  <a:lnTo>
                    <a:pt x="25412" y="29806"/>
                  </a:lnTo>
                  <a:lnTo>
                    <a:pt x="29806" y="25400"/>
                  </a:lnTo>
                  <a:close/>
                </a:path>
                <a:path w="187325" h="50800">
                  <a:moveTo>
                    <a:pt x="29806" y="4406"/>
                  </a:moveTo>
                  <a:lnTo>
                    <a:pt x="25412" y="0"/>
                  </a:lnTo>
                  <a:lnTo>
                    <a:pt x="21005" y="4406"/>
                  </a:lnTo>
                  <a:lnTo>
                    <a:pt x="25412" y="8813"/>
                  </a:lnTo>
                  <a:lnTo>
                    <a:pt x="29806" y="4406"/>
                  </a:lnTo>
                  <a:close/>
                </a:path>
                <a:path w="187325" h="50800">
                  <a:moveTo>
                    <a:pt x="40309" y="35890"/>
                  </a:moveTo>
                  <a:lnTo>
                    <a:pt x="35915" y="31483"/>
                  </a:lnTo>
                  <a:lnTo>
                    <a:pt x="31496" y="35890"/>
                  </a:lnTo>
                  <a:lnTo>
                    <a:pt x="35915" y="40297"/>
                  </a:lnTo>
                  <a:lnTo>
                    <a:pt x="40309" y="35890"/>
                  </a:lnTo>
                  <a:close/>
                </a:path>
                <a:path w="187325" h="50800">
                  <a:moveTo>
                    <a:pt x="40309" y="14897"/>
                  </a:moveTo>
                  <a:lnTo>
                    <a:pt x="35915" y="10490"/>
                  </a:lnTo>
                  <a:lnTo>
                    <a:pt x="31496" y="14897"/>
                  </a:lnTo>
                  <a:lnTo>
                    <a:pt x="35915" y="19304"/>
                  </a:lnTo>
                  <a:lnTo>
                    <a:pt x="40309" y="14897"/>
                  </a:lnTo>
                  <a:close/>
                </a:path>
                <a:path w="187325" h="50800">
                  <a:moveTo>
                    <a:pt x="50800" y="46393"/>
                  </a:moveTo>
                  <a:lnTo>
                    <a:pt x="46405" y="41986"/>
                  </a:lnTo>
                  <a:lnTo>
                    <a:pt x="41998" y="46393"/>
                  </a:lnTo>
                  <a:lnTo>
                    <a:pt x="46405" y="50800"/>
                  </a:lnTo>
                  <a:lnTo>
                    <a:pt x="50800" y="46393"/>
                  </a:lnTo>
                  <a:close/>
                </a:path>
                <a:path w="187325" h="50800">
                  <a:moveTo>
                    <a:pt x="50800" y="25400"/>
                  </a:moveTo>
                  <a:lnTo>
                    <a:pt x="46405" y="20993"/>
                  </a:lnTo>
                  <a:lnTo>
                    <a:pt x="41998" y="25400"/>
                  </a:lnTo>
                  <a:lnTo>
                    <a:pt x="46405" y="29806"/>
                  </a:lnTo>
                  <a:lnTo>
                    <a:pt x="50800" y="25400"/>
                  </a:lnTo>
                  <a:close/>
                </a:path>
                <a:path w="187325" h="50800">
                  <a:moveTo>
                    <a:pt x="50800" y="4406"/>
                  </a:moveTo>
                  <a:lnTo>
                    <a:pt x="46405" y="0"/>
                  </a:lnTo>
                  <a:lnTo>
                    <a:pt x="41998" y="4406"/>
                  </a:lnTo>
                  <a:lnTo>
                    <a:pt x="46405" y="8813"/>
                  </a:lnTo>
                  <a:lnTo>
                    <a:pt x="50800" y="4406"/>
                  </a:lnTo>
                  <a:close/>
                </a:path>
                <a:path w="187325" h="50800">
                  <a:moveTo>
                    <a:pt x="61302" y="35890"/>
                  </a:moveTo>
                  <a:lnTo>
                    <a:pt x="56896" y="31483"/>
                  </a:lnTo>
                  <a:lnTo>
                    <a:pt x="52489" y="35890"/>
                  </a:lnTo>
                  <a:lnTo>
                    <a:pt x="56896" y="40297"/>
                  </a:lnTo>
                  <a:lnTo>
                    <a:pt x="61302" y="35890"/>
                  </a:lnTo>
                  <a:close/>
                </a:path>
                <a:path w="187325" h="50800">
                  <a:moveTo>
                    <a:pt x="61302" y="14897"/>
                  </a:moveTo>
                  <a:lnTo>
                    <a:pt x="56896" y="10490"/>
                  </a:lnTo>
                  <a:lnTo>
                    <a:pt x="52489" y="14897"/>
                  </a:lnTo>
                  <a:lnTo>
                    <a:pt x="56896" y="19304"/>
                  </a:lnTo>
                  <a:lnTo>
                    <a:pt x="61302" y="14897"/>
                  </a:lnTo>
                  <a:close/>
                </a:path>
                <a:path w="187325" h="50800">
                  <a:moveTo>
                    <a:pt x="71793" y="46393"/>
                  </a:moveTo>
                  <a:lnTo>
                    <a:pt x="67398" y="41986"/>
                  </a:lnTo>
                  <a:lnTo>
                    <a:pt x="62992" y="46393"/>
                  </a:lnTo>
                  <a:lnTo>
                    <a:pt x="67398" y="50800"/>
                  </a:lnTo>
                  <a:lnTo>
                    <a:pt x="71793" y="46393"/>
                  </a:lnTo>
                  <a:close/>
                </a:path>
                <a:path w="187325" h="50800">
                  <a:moveTo>
                    <a:pt x="71793" y="25400"/>
                  </a:moveTo>
                  <a:lnTo>
                    <a:pt x="67398" y="20993"/>
                  </a:lnTo>
                  <a:lnTo>
                    <a:pt x="62992" y="25400"/>
                  </a:lnTo>
                  <a:lnTo>
                    <a:pt x="67398" y="29806"/>
                  </a:lnTo>
                  <a:lnTo>
                    <a:pt x="71793" y="25400"/>
                  </a:lnTo>
                  <a:close/>
                </a:path>
                <a:path w="187325" h="50800">
                  <a:moveTo>
                    <a:pt x="71793" y="4406"/>
                  </a:moveTo>
                  <a:lnTo>
                    <a:pt x="67398" y="0"/>
                  </a:lnTo>
                  <a:lnTo>
                    <a:pt x="62992" y="4406"/>
                  </a:lnTo>
                  <a:lnTo>
                    <a:pt x="67398" y="8813"/>
                  </a:lnTo>
                  <a:lnTo>
                    <a:pt x="71793" y="4406"/>
                  </a:lnTo>
                  <a:close/>
                </a:path>
                <a:path w="187325" h="50800">
                  <a:moveTo>
                    <a:pt x="82283" y="35890"/>
                  </a:moveTo>
                  <a:lnTo>
                    <a:pt x="77889" y="31483"/>
                  </a:lnTo>
                  <a:lnTo>
                    <a:pt x="73482" y="35890"/>
                  </a:lnTo>
                  <a:lnTo>
                    <a:pt x="77889" y="40297"/>
                  </a:lnTo>
                  <a:lnTo>
                    <a:pt x="82283" y="35890"/>
                  </a:lnTo>
                  <a:close/>
                </a:path>
                <a:path w="187325" h="50800">
                  <a:moveTo>
                    <a:pt x="82283" y="14897"/>
                  </a:moveTo>
                  <a:lnTo>
                    <a:pt x="77889" y="10490"/>
                  </a:lnTo>
                  <a:lnTo>
                    <a:pt x="73482" y="14897"/>
                  </a:lnTo>
                  <a:lnTo>
                    <a:pt x="77889" y="19304"/>
                  </a:lnTo>
                  <a:lnTo>
                    <a:pt x="82283" y="14897"/>
                  </a:lnTo>
                  <a:close/>
                </a:path>
                <a:path w="187325" h="50800">
                  <a:moveTo>
                    <a:pt x="92798" y="46393"/>
                  </a:moveTo>
                  <a:lnTo>
                    <a:pt x="88404" y="41986"/>
                  </a:lnTo>
                  <a:lnTo>
                    <a:pt x="83985" y="46393"/>
                  </a:lnTo>
                  <a:lnTo>
                    <a:pt x="88404" y="50800"/>
                  </a:lnTo>
                  <a:lnTo>
                    <a:pt x="92798" y="46393"/>
                  </a:lnTo>
                  <a:close/>
                </a:path>
                <a:path w="187325" h="50800">
                  <a:moveTo>
                    <a:pt x="92798" y="25400"/>
                  </a:moveTo>
                  <a:lnTo>
                    <a:pt x="88404" y="20993"/>
                  </a:lnTo>
                  <a:lnTo>
                    <a:pt x="83985" y="25400"/>
                  </a:lnTo>
                  <a:lnTo>
                    <a:pt x="88404" y="29806"/>
                  </a:lnTo>
                  <a:lnTo>
                    <a:pt x="92798" y="25400"/>
                  </a:lnTo>
                  <a:close/>
                </a:path>
                <a:path w="187325" h="50800">
                  <a:moveTo>
                    <a:pt x="92798" y="4406"/>
                  </a:moveTo>
                  <a:lnTo>
                    <a:pt x="88404" y="0"/>
                  </a:lnTo>
                  <a:lnTo>
                    <a:pt x="83985" y="4406"/>
                  </a:lnTo>
                  <a:lnTo>
                    <a:pt x="88404" y="8813"/>
                  </a:lnTo>
                  <a:lnTo>
                    <a:pt x="92798" y="4406"/>
                  </a:lnTo>
                  <a:close/>
                </a:path>
                <a:path w="187325" h="50800">
                  <a:moveTo>
                    <a:pt x="103289" y="35890"/>
                  </a:moveTo>
                  <a:lnTo>
                    <a:pt x="98894" y="31483"/>
                  </a:lnTo>
                  <a:lnTo>
                    <a:pt x="94488" y="35890"/>
                  </a:lnTo>
                  <a:lnTo>
                    <a:pt x="98894" y="40297"/>
                  </a:lnTo>
                  <a:lnTo>
                    <a:pt x="103289" y="35890"/>
                  </a:lnTo>
                  <a:close/>
                </a:path>
                <a:path w="187325" h="50800">
                  <a:moveTo>
                    <a:pt x="103289" y="14897"/>
                  </a:moveTo>
                  <a:lnTo>
                    <a:pt x="98894" y="10490"/>
                  </a:lnTo>
                  <a:lnTo>
                    <a:pt x="94488" y="14897"/>
                  </a:lnTo>
                  <a:lnTo>
                    <a:pt x="98894" y="19304"/>
                  </a:lnTo>
                  <a:lnTo>
                    <a:pt x="103289" y="14897"/>
                  </a:lnTo>
                  <a:close/>
                </a:path>
                <a:path w="187325" h="50800">
                  <a:moveTo>
                    <a:pt x="113792" y="46393"/>
                  </a:moveTo>
                  <a:lnTo>
                    <a:pt x="109385" y="41986"/>
                  </a:lnTo>
                  <a:lnTo>
                    <a:pt x="104978" y="46393"/>
                  </a:lnTo>
                  <a:lnTo>
                    <a:pt x="109385" y="50800"/>
                  </a:lnTo>
                  <a:lnTo>
                    <a:pt x="113792" y="46393"/>
                  </a:lnTo>
                  <a:close/>
                </a:path>
                <a:path w="187325" h="50800">
                  <a:moveTo>
                    <a:pt x="113792" y="25400"/>
                  </a:moveTo>
                  <a:lnTo>
                    <a:pt x="109385" y="20993"/>
                  </a:lnTo>
                  <a:lnTo>
                    <a:pt x="104978" y="25400"/>
                  </a:lnTo>
                  <a:lnTo>
                    <a:pt x="109385" y="29806"/>
                  </a:lnTo>
                  <a:lnTo>
                    <a:pt x="113792" y="25400"/>
                  </a:lnTo>
                  <a:close/>
                </a:path>
                <a:path w="187325" h="50800">
                  <a:moveTo>
                    <a:pt x="113792" y="4406"/>
                  </a:moveTo>
                  <a:lnTo>
                    <a:pt x="109385" y="0"/>
                  </a:lnTo>
                  <a:lnTo>
                    <a:pt x="104978" y="4406"/>
                  </a:lnTo>
                  <a:lnTo>
                    <a:pt x="109385" y="8813"/>
                  </a:lnTo>
                  <a:lnTo>
                    <a:pt x="113792" y="4406"/>
                  </a:lnTo>
                  <a:close/>
                </a:path>
                <a:path w="187325" h="50800">
                  <a:moveTo>
                    <a:pt x="124282" y="35890"/>
                  </a:moveTo>
                  <a:lnTo>
                    <a:pt x="119888" y="31483"/>
                  </a:lnTo>
                  <a:lnTo>
                    <a:pt x="115468" y="35890"/>
                  </a:lnTo>
                  <a:lnTo>
                    <a:pt x="119888" y="40297"/>
                  </a:lnTo>
                  <a:lnTo>
                    <a:pt x="124282" y="35890"/>
                  </a:lnTo>
                  <a:close/>
                </a:path>
                <a:path w="187325" h="50800">
                  <a:moveTo>
                    <a:pt x="124282" y="14897"/>
                  </a:moveTo>
                  <a:lnTo>
                    <a:pt x="119888" y="10490"/>
                  </a:lnTo>
                  <a:lnTo>
                    <a:pt x="115468" y="14897"/>
                  </a:lnTo>
                  <a:lnTo>
                    <a:pt x="119888" y="19304"/>
                  </a:lnTo>
                  <a:lnTo>
                    <a:pt x="124282" y="14897"/>
                  </a:lnTo>
                  <a:close/>
                </a:path>
                <a:path w="187325" h="50800">
                  <a:moveTo>
                    <a:pt x="134772" y="46393"/>
                  </a:moveTo>
                  <a:lnTo>
                    <a:pt x="130378" y="41986"/>
                  </a:lnTo>
                  <a:lnTo>
                    <a:pt x="125971" y="46393"/>
                  </a:lnTo>
                  <a:lnTo>
                    <a:pt x="130378" y="50800"/>
                  </a:lnTo>
                  <a:lnTo>
                    <a:pt x="134772" y="46393"/>
                  </a:lnTo>
                  <a:close/>
                </a:path>
                <a:path w="187325" h="50800">
                  <a:moveTo>
                    <a:pt x="134772" y="25400"/>
                  </a:moveTo>
                  <a:lnTo>
                    <a:pt x="130378" y="20993"/>
                  </a:lnTo>
                  <a:lnTo>
                    <a:pt x="125971" y="25400"/>
                  </a:lnTo>
                  <a:lnTo>
                    <a:pt x="130378" y="29806"/>
                  </a:lnTo>
                  <a:lnTo>
                    <a:pt x="134772" y="25400"/>
                  </a:lnTo>
                  <a:close/>
                </a:path>
                <a:path w="187325" h="50800">
                  <a:moveTo>
                    <a:pt x="145288" y="35890"/>
                  </a:moveTo>
                  <a:lnTo>
                    <a:pt x="140881" y="31483"/>
                  </a:lnTo>
                  <a:lnTo>
                    <a:pt x="136474" y="35890"/>
                  </a:lnTo>
                  <a:lnTo>
                    <a:pt x="140881" y="40297"/>
                  </a:lnTo>
                  <a:lnTo>
                    <a:pt x="145288" y="35890"/>
                  </a:lnTo>
                  <a:close/>
                </a:path>
                <a:path w="187325" h="50800">
                  <a:moveTo>
                    <a:pt x="145288" y="14897"/>
                  </a:moveTo>
                  <a:lnTo>
                    <a:pt x="140881" y="10490"/>
                  </a:lnTo>
                  <a:lnTo>
                    <a:pt x="136474" y="14897"/>
                  </a:lnTo>
                  <a:lnTo>
                    <a:pt x="140881" y="19304"/>
                  </a:lnTo>
                  <a:lnTo>
                    <a:pt x="145288" y="14897"/>
                  </a:lnTo>
                  <a:close/>
                </a:path>
                <a:path w="187325" h="50800">
                  <a:moveTo>
                    <a:pt x="155778" y="46393"/>
                  </a:moveTo>
                  <a:lnTo>
                    <a:pt x="151384" y="41986"/>
                  </a:lnTo>
                  <a:lnTo>
                    <a:pt x="146977" y="46393"/>
                  </a:lnTo>
                  <a:lnTo>
                    <a:pt x="151384" y="50800"/>
                  </a:lnTo>
                  <a:lnTo>
                    <a:pt x="155778" y="46393"/>
                  </a:lnTo>
                  <a:close/>
                </a:path>
                <a:path w="187325" h="50800">
                  <a:moveTo>
                    <a:pt x="155778" y="25400"/>
                  </a:moveTo>
                  <a:lnTo>
                    <a:pt x="151384" y="20993"/>
                  </a:lnTo>
                  <a:lnTo>
                    <a:pt x="146977" y="25400"/>
                  </a:lnTo>
                  <a:lnTo>
                    <a:pt x="151384" y="29806"/>
                  </a:lnTo>
                  <a:lnTo>
                    <a:pt x="155778" y="25400"/>
                  </a:lnTo>
                  <a:close/>
                </a:path>
                <a:path w="187325" h="50800">
                  <a:moveTo>
                    <a:pt x="166268" y="35890"/>
                  </a:moveTo>
                  <a:lnTo>
                    <a:pt x="161874" y="31483"/>
                  </a:lnTo>
                  <a:lnTo>
                    <a:pt x="157467" y="35890"/>
                  </a:lnTo>
                  <a:lnTo>
                    <a:pt x="161874" y="40297"/>
                  </a:lnTo>
                  <a:lnTo>
                    <a:pt x="166268" y="35890"/>
                  </a:lnTo>
                  <a:close/>
                </a:path>
                <a:path w="187325" h="50800">
                  <a:moveTo>
                    <a:pt x="166268" y="14897"/>
                  </a:moveTo>
                  <a:lnTo>
                    <a:pt x="161874" y="10490"/>
                  </a:lnTo>
                  <a:lnTo>
                    <a:pt x="157467" y="14897"/>
                  </a:lnTo>
                  <a:lnTo>
                    <a:pt x="161874" y="19304"/>
                  </a:lnTo>
                  <a:lnTo>
                    <a:pt x="166268" y="14897"/>
                  </a:lnTo>
                  <a:close/>
                </a:path>
                <a:path w="187325" h="50800">
                  <a:moveTo>
                    <a:pt x="176771" y="46393"/>
                  </a:moveTo>
                  <a:lnTo>
                    <a:pt x="172377" y="41986"/>
                  </a:lnTo>
                  <a:lnTo>
                    <a:pt x="167957" y="46393"/>
                  </a:lnTo>
                  <a:lnTo>
                    <a:pt x="172377" y="50800"/>
                  </a:lnTo>
                  <a:lnTo>
                    <a:pt x="176771" y="46393"/>
                  </a:lnTo>
                  <a:close/>
                </a:path>
                <a:path w="187325" h="50800">
                  <a:moveTo>
                    <a:pt x="176771" y="25400"/>
                  </a:moveTo>
                  <a:lnTo>
                    <a:pt x="172377" y="20993"/>
                  </a:lnTo>
                  <a:lnTo>
                    <a:pt x="167957" y="25400"/>
                  </a:lnTo>
                  <a:lnTo>
                    <a:pt x="172377" y="29806"/>
                  </a:lnTo>
                  <a:lnTo>
                    <a:pt x="176771" y="25400"/>
                  </a:lnTo>
                  <a:close/>
                </a:path>
                <a:path w="187325" h="50800">
                  <a:moveTo>
                    <a:pt x="176771" y="4406"/>
                  </a:moveTo>
                  <a:lnTo>
                    <a:pt x="172377" y="0"/>
                  </a:lnTo>
                  <a:lnTo>
                    <a:pt x="167957" y="4406"/>
                  </a:lnTo>
                  <a:lnTo>
                    <a:pt x="172377" y="8813"/>
                  </a:lnTo>
                  <a:lnTo>
                    <a:pt x="176771" y="4406"/>
                  </a:lnTo>
                  <a:close/>
                </a:path>
                <a:path w="187325" h="50800">
                  <a:moveTo>
                    <a:pt x="187261" y="35890"/>
                  </a:moveTo>
                  <a:lnTo>
                    <a:pt x="182867" y="31483"/>
                  </a:lnTo>
                  <a:lnTo>
                    <a:pt x="178460" y="35890"/>
                  </a:lnTo>
                  <a:lnTo>
                    <a:pt x="182867" y="40297"/>
                  </a:lnTo>
                  <a:lnTo>
                    <a:pt x="187261" y="35890"/>
                  </a:lnTo>
                  <a:close/>
                </a:path>
                <a:path w="187325" h="50800">
                  <a:moveTo>
                    <a:pt x="187261" y="14897"/>
                  </a:moveTo>
                  <a:lnTo>
                    <a:pt x="182867" y="10490"/>
                  </a:lnTo>
                  <a:lnTo>
                    <a:pt x="178460" y="14897"/>
                  </a:lnTo>
                  <a:lnTo>
                    <a:pt x="182867" y="19304"/>
                  </a:lnTo>
                  <a:lnTo>
                    <a:pt x="187261" y="14897"/>
                  </a:lnTo>
                  <a:close/>
                </a:path>
              </a:pathLst>
            </a:custGeom>
            <a:solidFill>
              <a:srgbClr val="06BE54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DEEE099-2473-F644-8059-AB3D1FA631A1}"/>
              </a:ext>
            </a:extLst>
          </p:cNvPr>
          <p:cNvSpPr txBox="1"/>
          <p:nvPr/>
        </p:nvSpPr>
        <p:spPr>
          <a:xfrm>
            <a:off x="1155700" y="2867025"/>
            <a:ext cx="8696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請在下頁說明如何利用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LINE</a:t>
            </a: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官方帳號與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API</a:t>
            </a: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將服務或應用程式與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LINE Platform</a:t>
            </a: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串接，</a:t>
            </a:r>
            <a:b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</a:b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以了解</a:t>
            </a:r>
            <a:r>
              <a:rPr lang="en-US" altLang="zh-TW" dirty="0">
                <a:latin typeface="Noto Sans Gothic" panose="020B0502040504020204" pitchFamily="34" charset="0"/>
                <a:ea typeface="Noto Sans Gothic" panose="020B0502040504020204" pitchFamily="34" charset="0"/>
              </a:rPr>
              <a:t>LINE</a:t>
            </a: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官方帳號上要呈現什麼內容，以及用戶的操作流程。</a:t>
            </a:r>
            <a:endParaRPr lang="en-US" altLang="zh-TW" dirty="0">
              <a:latin typeface="Noto Sans Gothic" panose="020B0502040504020204" pitchFamily="34" charset="0"/>
              <a:ea typeface="Noto Sans Gothic" panose="020B0502040504020204" pitchFamily="34" charset="0"/>
            </a:endParaRPr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02543324-4240-EF4E-92D3-ABDE7A8630DB}"/>
              </a:ext>
            </a:extLst>
          </p:cNvPr>
          <p:cNvSpPr txBox="1">
            <a:spLocks/>
          </p:cNvSpPr>
          <p:nvPr/>
        </p:nvSpPr>
        <p:spPr>
          <a:xfrm>
            <a:off x="1160173" y="1849192"/>
            <a:ext cx="8312484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800" b="1" spc="-150" dirty="0">
                <a:solidFill>
                  <a:srgbClr val="09C654"/>
                </a:solidFill>
                <a:latin typeface="Noto Sans Gothic" panose="020B0502040504020204" pitchFamily="34" charset="0"/>
                <a:ea typeface="Noto Sans Gothic" panose="020B0502040504020204" pitchFamily="34" charset="0"/>
                <a:cs typeface="Noto Nastaliq Urdu" panose="020B0502040504020204" pitchFamily="34" charset="-78"/>
              </a:rPr>
              <a:t>UI Flow</a:t>
            </a:r>
            <a:endParaRPr lang="zh-TW" altLang="en-US" sz="4800" b="1" spc="-150" dirty="0">
              <a:solidFill>
                <a:srgbClr val="09C654"/>
              </a:solidFill>
              <a:latin typeface="Noto Sans Gothic" panose="020B0502040504020204" pitchFamily="34" charset="0"/>
              <a:cs typeface="Noto Nastaliq Urdu" panose="020B05020405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663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標題 1">
            <a:extLst>
              <a:ext uri="{FF2B5EF4-FFF2-40B4-BE49-F238E27FC236}">
                <a16:creationId xmlns:a16="http://schemas.microsoft.com/office/drawing/2014/main" id="{ABAB752E-1653-FC46-A1D3-05C38266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31858"/>
            <a:ext cx="8686800" cy="430887"/>
          </a:xfrm>
        </p:spPr>
        <p:txBody>
          <a:bodyPr/>
          <a:lstStyle/>
          <a:p>
            <a:r>
              <a:rPr kumimoji="1" lang="en-US" altLang="zh-TW" sz="2800" b="1" dirty="0">
                <a:solidFill>
                  <a:schemeClr val="tx1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UI Flow</a:t>
            </a:r>
            <a:endParaRPr kumimoji="1" lang="zh-TW" altLang="en-US" sz="2800" b="1" dirty="0">
              <a:solidFill>
                <a:schemeClr val="tx1"/>
              </a:solidFill>
              <a:latin typeface="Noto Sans Gothic" panose="020B0502040504020204" pitchFamily="34" charset="0"/>
            </a:endParaRPr>
          </a:p>
        </p:txBody>
      </p:sp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046A03F4-D7FA-F541-A355-4BF1913F98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211991"/>
              </p:ext>
            </p:extLst>
          </p:nvPr>
        </p:nvGraphicFramePr>
        <p:xfrm>
          <a:off x="378828" y="1266825"/>
          <a:ext cx="10036772" cy="4749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9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9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9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918">
                <a:tc>
                  <a:txBody>
                    <a:bodyPr/>
                    <a:lstStyle/>
                    <a:p>
                      <a:r>
                        <a:rPr lang="en-US" altLang="zh-TW" sz="1600" dirty="0">
                          <a:latin typeface="Noto Sans Gothic" panose="020B0502040504020204" pitchFamily="34" charset="0"/>
                          <a:ea typeface="Noto Sans Gothic" panose="020B0502040504020204" pitchFamily="34" charset="0"/>
                        </a:rPr>
                        <a:t>Beacon Banner</a:t>
                      </a:r>
                      <a:endParaRPr lang="zh-TW" altLang="en-US" sz="1600" dirty="0">
                        <a:latin typeface="Noto Sans Gothic" panose="020B0502040504020204" pitchFamily="34" charset="0"/>
                      </a:endParaRPr>
                    </a:p>
                  </a:txBody>
                  <a:tcPr marL="91019" marR="910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>
                          <a:latin typeface="Noto Sans Gothic" panose="020B0502040504020204" pitchFamily="34" charset="0"/>
                          <a:ea typeface="Noto Sans Gothic" panose="020B0502040504020204" pitchFamily="34" charset="0"/>
                        </a:rPr>
                        <a:t>LINE Beacon Opt-in</a:t>
                      </a:r>
                      <a:endParaRPr lang="zh-TW" altLang="en-US" sz="1600" dirty="0">
                        <a:latin typeface="Noto Sans Gothic" panose="020B0502040504020204" pitchFamily="34" charset="0"/>
                      </a:endParaRPr>
                    </a:p>
                  </a:txBody>
                  <a:tcPr marL="91019" marR="910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>
                          <a:latin typeface="Noto Sans Gothic" panose="020B0502040504020204" pitchFamily="34" charset="0"/>
                          <a:ea typeface="Noto Sans Gothic" panose="020B0502040504020204" pitchFamily="34" charset="0"/>
                        </a:rPr>
                        <a:t>Add Friend</a:t>
                      </a:r>
                      <a:endParaRPr lang="zh-TW" altLang="en-US" sz="1600" dirty="0">
                        <a:latin typeface="Noto Sans Gothic" panose="020B0502040504020204" pitchFamily="34" charset="0"/>
                      </a:endParaRPr>
                    </a:p>
                  </a:txBody>
                  <a:tcPr marL="91019" marR="9101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>
                          <a:latin typeface="Noto Sans Gothic" panose="020B0502040504020204" pitchFamily="34" charset="0"/>
                          <a:ea typeface="Noto Sans Gothic" panose="020B0502040504020204" pitchFamily="34" charset="0"/>
                        </a:rPr>
                        <a:t>Action</a:t>
                      </a:r>
                      <a:endParaRPr lang="zh-TW" altLang="en-US" sz="1600" dirty="0">
                        <a:latin typeface="Noto Sans Gothic" panose="020B0502040504020204" pitchFamily="34" charset="0"/>
                      </a:endParaRPr>
                    </a:p>
                  </a:txBody>
                  <a:tcPr marL="91019" marR="91019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LINE 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聊天列表上方顯示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Banner</a:t>
                      </a:r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按下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Banner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後顯示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Beacon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授權畫面 </a:t>
                      </a:r>
                      <a:b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</a:br>
                      <a:r>
                        <a:rPr lang="en-US" altLang="zh-TW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(</a:t>
                      </a:r>
                      <a:r>
                        <a:rPr lang="zh-TW" altLang="en-US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僅第一次</a:t>
                      </a:r>
                      <a:r>
                        <a:rPr lang="en-US" altLang="zh-TW" sz="16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)</a:t>
                      </a:r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確認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Beacon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授權後，顯示</a:t>
                      </a:r>
                      <a:r>
                        <a:rPr lang="en-US" altLang="zh-TW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Noto Sans Gothic" panose="020B0502040504020204" pitchFamily="34" charset="0"/>
                          <a:cs typeface="+mn-cs"/>
                        </a:rPr>
                        <a:t>OA</a:t>
                      </a: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effectLst/>
                          <a:latin typeface="Noto Sans Gothic" panose="020B0502040504020204" pitchFamily="34" charset="0"/>
                          <a:ea typeface="Microsoft JhengHei" panose="020B0604030504040204" pitchFamily="34" charset="-120"/>
                          <a:cs typeface="+mn-cs"/>
                        </a:rPr>
                        <a:t>加好友授權</a:t>
                      </a:r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latin typeface="Noto Sans Gothic" panose="020B0502040504020204" pitchFamily="34" charset="0"/>
                          <a:ea typeface="Microsoft JhengHei" panose="020B0604030504040204" pitchFamily="34" charset="-120"/>
                        </a:rPr>
                        <a:t>進入對話視窗後的動作或訊息</a:t>
                      </a:r>
                    </a:p>
                  </a:txBody>
                  <a:tcPr marL="91019" marR="91019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587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91019" marR="91019"/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0070C0"/>
                          </a:solidFill>
                          <a:latin typeface="Noto Sans Gothic" panose="020B0502040504020204" pitchFamily="34" charset="0"/>
                          <a:ea typeface="Microsoft JhengHei" panose="020B0604030504040204" pitchFamily="34" charset="-120"/>
                        </a:rPr>
                        <a:t>請貼上訊息測試截圖，或是預計文案示意圖</a:t>
                      </a:r>
                    </a:p>
                  </a:txBody>
                  <a:tcPr marL="91019" marR="91019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D471AC97-65C2-C143-93A1-D2A8B4593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714625"/>
            <a:ext cx="1798493" cy="31496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292A231-6C11-4D45-8CF1-FE4216551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12" y="2714625"/>
            <a:ext cx="1956436" cy="314960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74C7497A-E51B-B349-8200-59155A2C7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663" y="2714625"/>
            <a:ext cx="1798493" cy="318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9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CC8C825F-9EA4-4F44-843B-1CE810E10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31858"/>
            <a:ext cx="8686800" cy="430887"/>
          </a:xfrm>
        </p:spPr>
        <p:txBody>
          <a:bodyPr/>
          <a:lstStyle/>
          <a:p>
            <a:r>
              <a:rPr kumimoji="1" lang="zh-TW" altLang="en-US" sz="2800" b="1" kern="0" dirty="0">
                <a:solidFill>
                  <a:sysClr val="windowText" lastClr="000000"/>
                </a:solidFill>
                <a:latin typeface="Noto Sans Gothic" panose="020B0502040504020204" pitchFamily="34" charset="0"/>
                <a:ea typeface="Microsoft JhengHei" panose="020B0604030504040204" pitchFamily="34" charset="-120"/>
              </a:rPr>
              <a:t>綁定流程</a:t>
            </a:r>
            <a:endParaRPr kumimoji="1" lang="zh-TW" altLang="en-US" sz="2800" b="1" dirty="0">
              <a:solidFill>
                <a:schemeClr val="tx1"/>
              </a:solidFill>
              <a:latin typeface="Noto Sans Gothic" panose="020B0502040504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27BB5A2-2752-6EEC-47B9-C5FC96C92BAB}"/>
              </a:ext>
            </a:extLst>
          </p:cNvPr>
          <p:cNvSpPr txBox="1"/>
          <p:nvPr/>
        </p:nvSpPr>
        <p:spPr>
          <a:xfrm>
            <a:off x="393700" y="815459"/>
            <a:ext cx="915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請提供用戶使用</a:t>
            </a:r>
            <a:r>
              <a:rPr lang="en-US" altLang="zh-TW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LINE</a:t>
            </a:r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帳號與服務系統綁定流程</a:t>
            </a:r>
            <a:br>
              <a:rPr lang="en-US" altLang="zh-TW" dirty="0">
                <a:latin typeface="Noto Sans Gothic" panose="020B0502040504020204" pitchFamily="34" charset="0"/>
                <a:ea typeface="Microsoft JhengHei" panose="020B0604030504040204" pitchFamily="34" charset="-120"/>
              </a:rPr>
            </a:br>
            <a:r>
              <a:rPr kumimoji="1" lang="en-US" altLang="zh-TW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Please</a:t>
            </a:r>
            <a:r>
              <a:rPr kumimoji="1" lang="zh-TW" altLang="en-US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 </a:t>
            </a:r>
            <a:r>
              <a:rPr kumimoji="1" lang="en-US" altLang="zh-TW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provide flow how you associate users’ LINE account with your service system if available.</a:t>
            </a:r>
            <a:endParaRPr kumimoji="1" lang="zh-TW" altLang="en-US" dirty="0">
              <a:solidFill>
                <a:schemeClr val="bg1">
                  <a:lumMod val="50000"/>
                </a:schemeClr>
              </a:solidFill>
              <a:latin typeface="Noto Sans Gothic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26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E24C02B9-15B8-3F4C-903B-D2EB46A8FF33}"/>
              </a:ext>
            </a:extLst>
          </p:cNvPr>
          <p:cNvSpPr txBox="1">
            <a:spLocks/>
          </p:cNvSpPr>
          <p:nvPr/>
        </p:nvSpPr>
        <p:spPr>
          <a:xfrm>
            <a:off x="622300" y="4162425"/>
            <a:ext cx="8312484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8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  <a:cs typeface="Noto Nastaliq Urdu" panose="020B0502040504020204" pitchFamily="34" charset="-78"/>
              </a:rPr>
              <a:t>Data Overview</a:t>
            </a:r>
            <a:endParaRPr lang="zh-TW" altLang="en-US" sz="4800" b="1" spc="-150" dirty="0">
              <a:solidFill>
                <a:schemeClr val="tx1">
                  <a:lumMod val="75000"/>
                  <a:lumOff val="25000"/>
                </a:schemeClr>
              </a:solidFill>
              <a:latin typeface="Noto Sans Gothic" panose="020B0502040504020204" pitchFamily="34" charset="0"/>
              <a:cs typeface="Noto Nastaliq Urdu" panose="020B05020405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23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3">
            <a:extLst>
              <a:ext uri="{FF2B5EF4-FFF2-40B4-BE49-F238E27FC236}">
                <a16:creationId xmlns:a16="http://schemas.microsoft.com/office/drawing/2014/main" id="{533255D8-F1F6-4B43-805B-CD2948E01B4D}"/>
              </a:ext>
            </a:extLst>
          </p:cNvPr>
          <p:cNvSpPr txBox="1">
            <a:spLocks/>
          </p:cNvSpPr>
          <p:nvPr/>
        </p:nvSpPr>
        <p:spPr>
          <a:xfrm>
            <a:off x="393700" y="276226"/>
            <a:ext cx="6934200" cy="3047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sz="3200" b="1" kern="0" dirty="0">
                <a:solidFill>
                  <a:sysClr val="windowText" lastClr="000000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Data Flow</a:t>
            </a:r>
            <a:endParaRPr kumimoji="1" lang="zh-TW" altLang="en-US" sz="3200" b="1" kern="0" dirty="0">
              <a:solidFill>
                <a:sysClr val="windowText" lastClr="000000"/>
              </a:solidFill>
              <a:latin typeface="Noto Sans Gothic" panose="020B0502040504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13165B6-B17A-BA4C-AD0C-D9EFD2629DA4}"/>
              </a:ext>
            </a:extLst>
          </p:cNvPr>
          <p:cNvSpPr txBox="1"/>
          <p:nvPr/>
        </p:nvSpPr>
        <p:spPr>
          <a:xfrm>
            <a:off x="393700" y="815459"/>
            <a:ext cx="7315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Noto Sans Gothic" panose="020B0502040504020204" pitchFamily="34" charset="0"/>
                <a:ea typeface="Microsoft JhengHei" panose="020B0604030504040204" pitchFamily="34" charset="-120"/>
              </a:rPr>
              <a:t>請列出將收集或儲存的的用戶資訊</a:t>
            </a:r>
            <a:br>
              <a:rPr kumimoji="1"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</a:br>
            <a:r>
              <a:rPr kumimoji="1" lang="en-US" altLang="zh-TW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Please list down what kind of Personal User Data you will collect and store?</a:t>
            </a:r>
            <a:endParaRPr kumimoji="1" lang="zh-TW" altLang="en-US" dirty="0">
              <a:solidFill>
                <a:schemeClr val="bg1">
                  <a:lumMod val="50000"/>
                </a:schemeClr>
              </a:solidFill>
              <a:latin typeface="Noto Sans Gothic" panose="020B0502040504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E2B00376-4F1D-E9A6-92C3-5ACCB8FE6D87}"/>
              </a:ext>
            </a:extLst>
          </p:cNvPr>
          <p:cNvSpPr txBox="1"/>
          <p:nvPr/>
        </p:nvSpPr>
        <p:spPr>
          <a:xfrm>
            <a:off x="393700" y="1696224"/>
            <a:ext cx="16995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zh-TW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LINE User ID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zh-TW" dirty="0">
                <a:solidFill>
                  <a:schemeClr val="bg1">
                    <a:lumMod val="50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Email</a:t>
            </a:r>
          </a:p>
          <a:p>
            <a:pPr marL="342900" indent="-342900">
              <a:buFont typeface="+mj-lt"/>
              <a:buAutoNum type="arabicPeriod"/>
            </a:pPr>
            <a:endParaRPr kumimoji="1" lang="en-US" altLang="zh-TW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kumimoji="1" lang="en-US" altLang="zh-TW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kumimoji="1" lang="zh-TW" altLang="en-US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4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>
            <a:extLst>
              <a:ext uri="{FF2B5EF4-FFF2-40B4-BE49-F238E27FC236}">
                <a16:creationId xmlns:a16="http://schemas.microsoft.com/office/drawing/2014/main" id="{8916ABAB-1A81-1346-ABB2-52EB708067F4}"/>
              </a:ext>
            </a:extLst>
          </p:cNvPr>
          <p:cNvSpPr txBox="1">
            <a:spLocks/>
          </p:cNvSpPr>
          <p:nvPr/>
        </p:nvSpPr>
        <p:spPr>
          <a:xfrm>
            <a:off x="743111" y="1635582"/>
            <a:ext cx="2000885" cy="58477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kern="0">
                <a:solidFill>
                  <a:sysClr val="windowText" lastClr="000000"/>
                </a:solidFill>
              </a:rPr>
              <a:t>Data Flow Diagram</a:t>
            </a:r>
            <a:endParaRPr kumimoji="1" lang="zh-TW" alt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B921FB5-D784-DE42-A936-00EE32DA5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885825"/>
            <a:ext cx="5455398" cy="439705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10946E9-7D76-BF4A-AF04-442138B0D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274" y="3577351"/>
            <a:ext cx="5279866" cy="3709273"/>
          </a:xfrm>
          <a:prstGeom prst="rect">
            <a:avLst/>
          </a:prstGeom>
        </p:spPr>
      </p:pic>
      <p:sp>
        <p:nvSpPr>
          <p:cNvPr id="8" name="標題 3">
            <a:extLst>
              <a:ext uri="{FF2B5EF4-FFF2-40B4-BE49-F238E27FC236}">
                <a16:creationId xmlns:a16="http://schemas.microsoft.com/office/drawing/2014/main" id="{CE748184-754D-1742-95AA-BC621BFB47CC}"/>
              </a:ext>
            </a:extLst>
          </p:cNvPr>
          <p:cNvSpPr txBox="1">
            <a:spLocks/>
          </p:cNvSpPr>
          <p:nvPr/>
        </p:nvSpPr>
        <p:spPr>
          <a:xfrm>
            <a:off x="393700" y="276226"/>
            <a:ext cx="6934200" cy="3047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sz="3200" b="1" kern="0" dirty="0">
                <a:solidFill>
                  <a:sysClr val="windowText" lastClr="000000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Data Flow</a:t>
            </a:r>
            <a:endParaRPr kumimoji="1" lang="zh-TW" altLang="en-US" sz="3200" b="1" kern="0" dirty="0">
              <a:solidFill>
                <a:sysClr val="windowText" lastClr="000000"/>
              </a:solidFill>
              <a:latin typeface="Noto Sans Gothic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95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3">
            <a:extLst>
              <a:ext uri="{FF2B5EF4-FFF2-40B4-BE49-F238E27FC236}">
                <a16:creationId xmlns:a16="http://schemas.microsoft.com/office/drawing/2014/main" id="{E7CCD26F-A56B-F543-BF43-6BEF110F5A55}"/>
              </a:ext>
            </a:extLst>
          </p:cNvPr>
          <p:cNvSpPr txBox="1">
            <a:spLocks/>
          </p:cNvSpPr>
          <p:nvPr/>
        </p:nvSpPr>
        <p:spPr>
          <a:xfrm>
            <a:off x="393700" y="276226"/>
            <a:ext cx="6934200" cy="6095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sz="3200" b="1" kern="0" dirty="0">
                <a:solidFill>
                  <a:sysClr val="windowText" lastClr="000000"/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Data Flow of CRM</a:t>
            </a:r>
            <a:endParaRPr kumimoji="1" lang="zh-TW" altLang="en-US" sz="3200" b="1" kern="0" dirty="0">
              <a:solidFill>
                <a:sysClr val="windowText" lastClr="000000"/>
              </a:solidFill>
              <a:latin typeface="Noto Sans Gothic" panose="020B0502040504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B156BB89-7887-E747-AC4B-623D6CA8CF2D}"/>
              </a:ext>
            </a:extLst>
          </p:cNvPr>
          <p:cNvSpPr txBox="1">
            <a:spLocks/>
          </p:cNvSpPr>
          <p:nvPr/>
        </p:nvSpPr>
        <p:spPr>
          <a:xfrm>
            <a:off x="393700" y="885825"/>
            <a:ext cx="5517989" cy="2923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Gothic" panose="020B0502040504020204" pitchFamily="34" charset="0"/>
                <a:ea typeface="Noto Sans Gothic" panose="020B0502040504020204" pitchFamily="34" charset="0"/>
              </a:rPr>
              <a:t>Please provide If applicable</a:t>
            </a:r>
            <a:endParaRPr kumimoji="1" lang="zh-TW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Noto Sans Gothic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597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264</Words>
  <Application>Microsoft Macintosh PowerPoint</Application>
  <PresentationFormat>自訂</PresentationFormat>
  <Paragraphs>31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Arial</vt:lpstr>
      <vt:lpstr>Calibri</vt:lpstr>
      <vt:lpstr>Helvetica</vt:lpstr>
      <vt:lpstr>Noto Sans Gothic</vt:lpstr>
      <vt:lpstr>Roboto</vt:lpstr>
      <vt:lpstr>Office Theme</vt:lpstr>
      <vt:lpstr>PowerPoint 簡報</vt:lpstr>
      <vt:lpstr>[Notice] Information Security Compliance</vt:lpstr>
      <vt:lpstr>PowerPoint 簡報</vt:lpstr>
      <vt:lpstr>UI Flow</vt:lpstr>
      <vt:lpstr>綁定流程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Mengyao Chi</dc:creator>
  <cp:keywords/>
  <dc:description/>
  <cp:lastModifiedBy>Chi Meng-Yao</cp:lastModifiedBy>
  <cp:revision>5</cp:revision>
  <dcterms:created xsi:type="dcterms:W3CDTF">2021-11-05T08:30:51Z</dcterms:created>
  <dcterms:modified xsi:type="dcterms:W3CDTF">2022-11-15T06:50:44Z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2021-08-30T10:00:00Z</vt:filetime>
  </property>
  <property fmtid="{D5CDD505-2E9C-101B-9397-08002B2CF9AE}" pid="3" name="LastSaved">
    <vt:filetime>2021-11-05T10:00:00Z</vt:filetime>
  </property>
</Properties>
</file>